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93" r:id="rId5"/>
    <p:sldMasterId id="2147483711" r:id="rId6"/>
  </p:sldMasterIdLst>
  <p:notesMasterIdLst>
    <p:notesMasterId r:id="rId37"/>
  </p:notesMasterIdLst>
  <p:sldIdLst>
    <p:sldId id="668" r:id="rId7"/>
    <p:sldId id="662" r:id="rId8"/>
    <p:sldId id="661" r:id="rId9"/>
    <p:sldId id="663" r:id="rId10"/>
    <p:sldId id="664" r:id="rId11"/>
    <p:sldId id="334" r:id="rId12"/>
    <p:sldId id="326" r:id="rId13"/>
    <p:sldId id="335" r:id="rId14"/>
    <p:sldId id="336" r:id="rId15"/>
    <p:sldId id="282" r:id="rId16"/>
    <p:sldId id="328" r:id="rId17"/>
    <p:sldId id="657" r:id="rId18"/>
    <p:sldId id="283" r:id="rId19"/>
    <p:sldId id="666" r:id="rId20"/>
    <p:sldId id="343" r:id="rId21"/>
    <p:sldId id="345" r:id="rId22"/>
    <p:sldId id="297" r:id="rId23"/>
    <p:sldId id="474" r:id="rId24"/>
    <p:sldId id="476" r:id="rId25"/>
    <p:sldId id="487" r:id="rId26"/>
    <p:sldId id="300" r:id="rId27"/>
    <p:sldId id="301" r:id="rId28"/>
    <p:sldId id="298" r:id="rId29"/>
    <p:sldId id="416" r:id="rId30"/>
    <p:sldId id="299" r:id="rId31"/>
    <p:sldId id="498" r:id="rId32"/>
    <p:sldId id="499" r:id="rId33"/>
    <p:sldId id="655" r:id="rId34"/>
    <p:sldId id="659" r:id="rId35"/>
    <p:sldId id="667" r:id="rId3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43" autoAdjust="0"/>
  </p:normalViewPr>
  <p:slideViewPr>
    <p:cSldViewPr snapToGrid="0">
      <p:cViewPr varScale="1">
        <p:scale>
          <a:sx n="71" d="100"/>
          <a:sy n="71" d="100"/>
        </p:scale>
        <p:origin x="1138"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Van Hoornweder" userId="15d96914-9760-4f76-b5bc-c705b4ee686f" providerId="ADAL" clId="{D803F885-0237-4619-B54F-112FF761B86D}"/>
    <pc:docChg chg="undo custSel modSld">
      <pc:chgData name="Jean Van Hoornweder" userId="15d96914-9760-4f76-b5bc-c705b4ee686f" providerId="ADAL" clId="{D803F885-0237-4619-B54F-112FF761B86D}" dt="2020-09-09T22:57:13.436" v="716" actId="20577"/>
      <pc:docMkLst>
        <pc:docMk/>
      </pc:docMkLst>
      <pc:sldChg chg="modSp">
        <pc:chgData name="Jean Van Hoornweder" userId="15d96914-9760-4f76-b5bc-c705b4ee686f" providerId="ADAL" clId="{D803F885-0237-4619-B54F-112FF761B86D}" dt="2020-09-09T22:57:13.436" v="716" actId="20577"/>
        <pc:sldMkLst>
          <pc:docMk/>
          <pc:sldMk cId="327746492" sldId="655"/>
        </pc:sldMkLst>
        <pc:spChg chg="mod">
          <ac:chgData name="Jean Van Hoornweder" userId="15d96914-9760-4f76-b5bc-c705b4ee686f" providerId="ADAL" clId="{D803F885-0237-4619-B54F-112FF761B86D}" dt="2020-09-09T22:57:13.436" v="716" actId="20577"/>
          <ac:spMkLst>
            <pc:docMk/>
            <pc:sldMk cId="327746492" sldId="655"/>
            <ac:spMk id="2" creationId="{0462D693-1EE3-41EE-83A7-539CDC0A57BA}"/>
          </ac:spMkLst>
        </pc:spChg>
        <pc:spChg chg="mod">
          <ac:chgData name="Jean Van Hoornweder" userId="15d96914-9760-4f76-b5bc-c705b4ee686f" providerId="ADAL" clId="{D803F885-0237-4619-B54F-112FF761B86D}" dt="2020-09-09T22:47:41.941" v="349" actId="20577"/>
          <ac:spMkLst>
            <pc:docMk/>
            <pc:sldMk cId="327746492" sldId="655"/>
            <ac:spMk id="4" creationId="{3A3C9F52-6227-44C0-87C4-3BFE1A6F14FA}"/>
          </ac:spMkLst>
        </pc:spChg>
      </pc:sldChg>
      <pc:sldChg chg="addSp delSp modSp modNotesTx">
        <pc:chgData name="Jean Van Hoornweder" userId="15d96914-9760-4f76-b5bc-c705b4ee686f" providerId="ADAL" clId="{D803F885-0237-4619-B54F-112FF761B86D}" dt="2020-09-09T22:28:24.637" v="341" actId="1076"/>
        <pc:sldMkLst>
          <pc:docMk/>
          <pc:sldMk cId="674644173" sldId="661"/>
        </pc:sldMkLst>
        <pc:spChg chg="del">
          <ac:chgData name="Jean Van Hoornweder" userId="15d96914-9760-4f76-b5bc-c705b4ee686f" providerId="ADAL" clId="{D803F885-0237-4619-B54F-112FF761B86D}" dt="2020-09-09T22:27:54.474" v="336"/>
          <ac:spMkLst>
            <pc:docMk/>
            <pc:sldMk cId="674644173" sldId="661"/>
            <ac:spMk id="3" creationId="{C0C4B4C9-331D-4163-939D-2FB9E7A5F385}"/>
          </ac:spMkLst>
        </pc:spChg>
        <pc:picChg chg="mod ord">
          <ac:chgData name="Jean Van Hoornweder" userId="15d96914-9760-4f76-b5bc-c705b4ee686f" providerId="ADAL" clId="{D803F885-0237-4619-B54F-112FF761B86D}" dt="2020-09-09T22:28:05.919" v="339" actId="166"/>
          <ac:picMkLst>
            <pc:docMk/>
            <pc:sldMk cId="674644173" sldId="661"/>
            <ac:picMk id="4" creationId="{45BB7072-31CA-4A96-ABAA-901736B356A7}"/>
          </ac:picMkLst>
        </pc:picChg>
        <pc:picChg chg="add del mod">
          <ac:chgData name="Jean Van Hoornweder" userId="15d96914-9760-4f76-b5bc-c705b4ee686f" providerId="ADAL" clId="{D803F885-0237-4619-B54F-112FF761B86D}" dt="2020-09-09T22:27:44.009" v="335"/>
          <ac:picMkLst>
            <pc:docMk/>
            <pc:sldMk cId="674644173" sldId="661"/>
            <ac:picMk id="1026" creationId="{C1EF1A27-3212-4071-8B7F-B33C48F38880}"/>
          </ac:picMkLst>
        </pc:picChg>
        <pc:picChg chg="add mod">
          <ac:chgData name="Jean Van Hoornweder" userId="15d96914-9760-4f76-b5bc-c705b4ee686f" providerId="ADAL" clId="{D803F885-0237-4619-B54F-112FF761B86D}" dt="2020-09-09T22:28:24.637" v="341" actId="1076"/>
          <ac:picMkLst>
            <pc:docMk/>
            <pc:sldMk cId="674644173" sldId="661"/>
            <ac:picMk id="1028" creationId="{E48723F5-96DA-4A83-BCC8-9043367DFB1E}"/>
          </ac:picMkLst>
        </pc:picChg>
      </pc:sldChg>
      <pc:sldChg chg="modSp">
        <pc:chgData name="Jean Van Hoornweder" userId="15d96914-9760-4f76-b5bc-c705b4ee686f" providerId="ADAL" clId="{D803F885-0237-4619-B54F-112FF761B86D}" dt="2020-09-09T22:47:59.829" v="354" actId="20577"/>
        <pc:sldMkLst>
          <pc:docMk/>
          <pc:sldMk cId="1864915313" sldId="662"/>
        </pc:sldMkLst>
        <pc:spChg chg="mod">
          <ac:chgData name="Jean Van Hoornweder" userId="15d96914-9760-4f76-b5bc-c705b4ee686f" providerId="ADAL" clId="{D803F885-0237-4619-B54F-112FF761B86D}" dt="2020-09-09T22:47:59.829" v="354" actId="20577"/>
          <ac:spMkLst>
            <pc:docMk/>
            <pc:sldMk cId="1864915313" sldId="662"/>
            <ac:spMk id="3" creationId="{D6A2EC1E-60F3-49CF-BAA7-0E231E22A73D}"/>
          </ac:spMkLst>
        </pc:spChg>
      </pc:sldChg>
    </pc:docChg>
  </pc:docChgLst>
  <pc:docChgLst>
    <pc:chgData name="Yasmina Bouziani" userId="9d296096-5881-4c1a-a726-dddb9139789c" providerId="ADAL" clId="{FEDE2775-27D8-4037-8EFA-10D29B502483}"/>
    <pc:docChg chg="custSel modSld">
      <pc:chgData name="Yasmina Bouziani" userId="9d296096-5881-4c1a-a726-dddb9139789c" providerId="ADAL" clId="{FEDE2775-27D8-4037-8EFA-10D29B502483}" dt="2020-10-12T10:58:04.992" v="0" actId="478"/>
      <pc:docMkLst>
        <pc:docMk/>
      </pc:docMkLst>
      <pc:sldChg chg="delSp">
        <pc:chgData name="Yasmina Bouziani" userId="9d296096-5881-4c1a-a726-dddb9139789c" providerId="ADAL" clId="{FEDE2775-27D8-4037-8EFA-10D29B502483}" dt="2020-10-12T10:58:04.992" v="0" actId="478"/>
        <pc:sldMkLst>
          <pc:docMk/>
          <pc:sldMk cId="327746492" sldId="655"/>
        </pc:sldMkLst>
        <pc:spChg chg="del">
          <ac:chgData name="Yasmina Bouziani" userId="9d296096-5881-4c1a-a726-dddb9139789c" providerId="ADAL" clId="{FEDE2775-27D8-4037-8EFA-10D29B502483}" dt="2020-10-12T10:58:04.992" v="0" actId="478"/>
          <ac:spMkLst>
            <pc:docMk/>
            <pc:sldMk cId="327746492" sldId="655"/>
            <ac:spMk id="3" creationId="{DF14EEDE-BE1C-4134-9E22-9B17F8AD9596}"/>
          </ac:spMkLst>
        </pc:spChg>
      </pc:sldChg>
    </pc:docChg>
  </pc:docChgLst>
  <pc:docChgLst>
    <pc:chgData name="Jean Van Hoornweder" userId="15d96914-9760-4f76-b5bc-c705b4ee686f" providerId="ADAL" clId="{B9BB1618-0429-4A1C-905E-A93DD97AA133}"/>
    <pc:docChg chg="undo custSel mod addSld delSld modSld sldOrd modMainMaster">
      <pc:chgData name="Jean Van Hoornweder" userId="15d96914-9760-4f76-b5bc-c705b4ee686f" providerId="ADAL" clId="{B9BB1618-0429-4A1C-905E-A93DD97AA133}" dt="2020-06-14T21:16:25.886" v="1609" actId="20577"/>
      <pc:docMkLst>
        <pc:docMk/>
      </pc:docMkLst>
      <pc:sldChg chg="del">
        <pc:chgData name="Jean Van Hoornweder" userId="15d96914-9760-4f76-b5bc-c705b4ee686f" providerId="ADAL" clId="{B9BB1618-0429-4A1C-905E-A93DD97AA133}" dt="2020-06-14T19:41:36.046" v="1097" actId="2696"/>
        <pc:sldMkLst>
          <pc:docMk/>
          <pc:sldMk cId="2357675853" sldId="257"/>
        </pc:sldMkLst>
      </pc:sldChg>
      <pc:sldChg chg="modSp del">
        <pc:chgData name="Jean Van Hoornweder" userId="15d96914-9760-4f76-b5bc-c705b4ee686f" providerId="ADAL" clId="{B9BB1618-0429-4A1C-905E-A93DD97AA133}" dt="2020-06-14T20:07:02.422" v="1141" actId="2696"/>
        <pc:sldMkLst>
          <pc:docMk/>
          <pc:sldMk cId="3386235556" sldId="259"/>
        </pc:sldMkLst>
        <pc:spChg chg="mod">
          <ac:chgData name="Jean Van Hoornweder" userId="15d96914-9760-4f76-b5bc-c705b4ee686f" providerId="ADAL" clId="{B9BB1618-0429-4A1C-905E-A93DD97AA133}" dt="2020-06-14T19:42:31.165" v="1101" actId="20578"/>
          <ac:spMkLst>
            <pc:docMk/>
            <pc:sldMk cId="3386235556" sldId="259"/>
            <ac:spMk id="2" creationId="{B1DBF002-5416-428E-A0DC-4AA140F99F0F}"/>
          </ac:spMkLst>
        </pc:spChg>
        <pc:spChg chg="mod">
          <ac:chgData name="Jean Van Hoornweder" userId="15d96914-9760-4f76-b5bc-c705b4ee686f" providerId="ADAL" clId="{B9BB1618-0429-4A1C-905E-A93DD97AA133}" dt="2020-06-14T20:00:12.023" v="1119" actId="20577"/>
          <ac:spMkLst>
            <pc:docMk/>
            <pc:sldMk cId="3386235556" sldId="259"/>
            <ac:spMk id="3" creationId="{5CDEB3E8-D8C3-41D1-A263-C5584520BAAF}"/>
          </ac:spMkLst>
        </pc:spChg>
      </pc:sldChg>
      <pc:sldChg chg="addSp modSp setBg modNotesTx">
        <pc:chgData name="Jean Van Hoornweder" userId="15d96914-9760-4f76-b5bc-c705b4ee686f" providerId="ADAL" clId="{B9BB1618-0429-4A1C-905E-A93DD97AA133}" dt="2020-06-14T20:40:38.622" v="1361" actId="14100"/>
        <pc:sldMkLst>
          <pc:docMk/>
          <pc:sldMk cId="3698120757" sldId="282"/>
        </pc:sldMkLst>
        <pc:picChg chg="add mod">
          <ac:chgData name="Jean Van Hoornweder" userId="15d96914-9760-4f76-b5bc-c705b4ee686f" providerId="ADAL" clId="{B9BB1618-0429-4A1C-905E-A93DD97AA133}" dt="2020-06-14T20:40:38.622" v="1361" actId="14100"/>
          <ac:picMkLst>
            <pc:docMk/>
            <pc:sldMk cId="3698120757" sldId="282"/>
            <ac:picMk id="5" creationId="{52CBE878-5CB8-448A-8FF3-0C0727832AEC}"/>
          </ac:picMkLst>
        </pc:picChg>
      </pc:sldChg>
      <pc:sldChg chg="addSp delSp modSp setBg">
        <pc:chgData name="Jean Van Hoornweder" userId="15d96914-9760-4f76-b5bc-c705b4ee686f" providerId="ADAL" clId="{B9BB1618-0429-4A1C-905E-A93DD97AA133}" dt="2020-06-14T21:15:15.122" v="1603" actId="14100"/>
        <pc:sldMkLst>
          <pc:docMk/>
          <pc:sldMk cId="3848009801" sldId="283"/>
        </pc:sldMkLst>
        <pc:spChg chg="mod">
          <ac:chgData name="Jean Van Hoornweder" userId="15d96914-9760-4f76-b5bc-c705b4ee686f" providerId="ADAL" clId="{B9BB1618-0429-4A1C-905E-A93DD97AA133}" dt="2020-06-14T20:42:29.046" v="1372" actId="14100"/>
          <ac:spMkLst>
            <pc:docMk/>
            <pc:sldMk cId="3848009801" sldId="283"/>
            <ac:spMk id="2" creationId="{00000000-0000-0000-0000-000000000000}"/>
          </ac:spMkLst>
        </pc:spChg>
        <pc:spChg chg="del">
          <ac:chgData name="Jean Van Hoornweder" userId="15d96914-9760-4f76-b5bc-c705b4ee686f" providerId="ADAL" clId="{B9BB1618-0429-4A1C-905E-A93DD97AA133}" dt="2020-06-14T20:41:50.297" v="1368"/>
          <ac:spMkLst>
            <pc:docMk/>
            <pc:sldMk cId="3848009801" sldId="283"/>
            <ac:spMk id="5" creationId="{1F625902-0187-427E-9969-52685D6D49AF}"/>
          </ac:spMkLst>
        </pc:spChg>
        <pc:spChg chg="mod">
          <ac:chgData name="Jean Van Hoornweder" userId="15d96914-9760-4f76-b5bc-c705b4ee686f" providerId="ADAL" clId="{B9BB1618-0429-4A1C-905E-A93DD97AA133}" dt="2020-06-14T20:31:06.426" v="1294" actId="27636"/>
          <ac:spMkLst>
            <pc:docMk/>
            <pc:sldMk cId="3848009801" sldId="283"/>
            <ac:spMk id="6" creationId="{D78FAA44-142C-40CB-A463-E4863F144E21}"/>
          </ac:spMkLst>
        </pc:spChg>
        <pc:picChg chg="mod">
          <ac:chgData name="Jean Van Hoornweder" userId="15d96914-9760-4f76-b5bc-c705b4ee686f" providerId="ADAL" clId="{B9BB1618-0429-4A1C-905E-A93DD97AA133}" dt="2020-06-14T20:42:37.562" v="1374" actId="1076"/>
          <ac:picMkLst>
            <pc:docMk/>
            <pc:sldMk cId="3848009801" sldId="283"/>
            <ac:picMk id="4" creationId="{00000000-0000-0000-0000-000000000000}"/>
          </ac:picMkLst>
        </pc:picChg>
        <pc:picChg chg="add mod">
          <ac:chgData name="Jean Van Hoornweder" userId="15d96914-9760-4f76-b5bc-c705b4ee686f" providerId="ADAL" clId="{B9BB1618-0429-4A1C-905E-A93DD97AA133}" dt="2020-06-14T21:15:15.122" v="1603" actId="14100"/>
          <ac:picMkLst>
            <pc:docMk/>
            <pc:sldMk cId="3848009801" sldId="283"/>
            <ac:picMk id="7" creationId="{9FE5F90E-C044-40C3-BEF2-C477CD1CD4B3}"/>
          </ac:picMkLst>
        </pc:picChg>
      </pc:sldChg>
      <pc:sldChg chg="addSp modSp setBg">
        <pc:chgData name="Jean Van Hoornweder" userId="15d96914-9760-4f76-b5bc-c705b4ee686f" providerId="ADAL" clId="{B9BB1618-0429-4A1C-905E-A93DD97AA133}" dt="2020-06-14T20:50:51.632" v="1402" actId="1076"/>
        <pc:sldMkLst>
          <pc:docMk/>
          <pc:sldMk cId="3436445934" sldId="297"/>
        </pc:sldMkLst>
        <pc:spChg chg="mod">
          <ac:chgData name="Jean Van Hoornweder" userId="15d96914-9760-4f76-b5bc-c705b4ee686f" providerId="ADAL" clId="{B9BB1618-0429-4A1C-905E-A93DD97AA133}" dt="2020-06-14T20:31:06.442" v="1296" actId="27636"/>
          <ac:spMkLst>
            <pc:docMk/>
            <pc:sldMk cId="3436445934" sldId="297"/>
            <ac:spMk id="15" creationId="{1D7147FD-3CCA-4C79-9711-1DCC243D60C0}"/>
          </ac:spMkLst>
        </pc:spChg>
        <pc:picChg chg="add mod">
          <ac:chgData name="Jean Van Hoornweder" userId="15d96914-9760-4f76-b5bc-c705b4ee686f" providerId="ADAL" clId="{B9BB1618-0429-4A1C-905E-A93DD97AA133}" dt="2020-06-14T20:50:51.632" v="1402" actId="1076"/>
          <ac:picMkLst>
            <pc:docMk/>
            <pc:sldMk cId="3436445934" sldId="297"/>
            <ac:picMk id="5" creationId="{FBE90E50-E732-40F9-96DD-3254D7AC94C0}"/>
          </ac:picMkLst>
        </pc:picChg>
      </pc:sldChg>
      <pc:sldChg chg="addSp modSp setBg">
        <pc:chgData name="Jean Van Hoornweder" userId="15d96914-9760-4f76-b5bc-c705b4ee686f" providerId="ADAL" clId="{B9BB1618-0429-4A1C-905E-A93DD97AA133}" dt="2020-06-14T20:57:33.910" v="1460" actId="14100"/>
        <pc:sldMkLst>
          <pc:docMk/>
          <pc:sldMk cId="318622493" sldId="298"/>
        </pc:sldMkLst>
        <pc:spChg chg="mod">
          <ac:chgData name="Jean Van Hoornweder" userId="15d96914-9760-4f76-b5bc-c705b4ee686f" providerId="ADAL" clId="{B9BB1618-0429-4A1C-905E-A93DD97AA133}" dt="2020-06-14T20:57:33.910" v="1460" actId="14100"/>
          <ac:spMkLst>
            <pc:docMk/>
            <pc:sldMk cId="318622493" sldId="298"/>
            <ac:spMk id="2" creationId="{00000000-0000-0000-0000-000000000000}"/>
          </ac:spMkLst>
        </pc:spChg>
        <pc:spChg chg="mod">
          <ac:chgData name="Jean Van Hoornweder" userId="15d96914-9760-4f76-b5bc-c705b4ee686f" providerId="ADAL" clId="{B9BB1618-0429-4A1C-905E-A93DD97AA133}" dt="2020-06-14T20:31:06.473" v="1303" actId="27636"/>
          <ac:spMkLst>
            <pc:docMk/>
            <pc:sldMk cId="318622493" sldId="298"/>
            <ac:spMk id="6" creationId="{124F12AC-EF37-4BD7-9F6A-E6F992405673}"/>
          </ac:spMkLst>
        </pc:spChg>
        <pc:picChg chg="add">
          <ac:chgData name="Jean Van Hoornweder" userId="15d96914-9760-4f76-b5bc-c705b4ee686f" providerId="ADAL" clId="{B9BB1618-0429-4A1C-905E-A93DD97AA133}" dt="2020-06-14T20:54:10.528" v="1433"/>
          <ac:picMkLst>
            <pc:docMk/>
            <pc:sldMk cId="318622493" sldId="298"/>
            <ac:picMk id="8" creationId="{5E78E575-A133-4ECD-AE08-47E6E7D41E31}"/>
          </ac:picMkLst>
        </pc:picChg>
      </pc:sldChg>
      <pc:sldChg chg="addSp modSp modTransition setBg">
        <pc:chgData name="Jean Van Hoornweder" userId="15d96914-9760-4f76-b5bc-c705b4ee686f" providerId="ADAL" clId="{B9BB1618-0429-4A1C-905E-A93DD97AA133}" dt="2020-06-14T20:59:55.326" v="1473" actId="1076"/>
        <pc:sldMkLst>
          <pc:docMk/>
          <pc:sldMk cId="728953959" sldId="299"/>
        </pc:sldMkLst>
        <pc:spChg chg="mod">
          <ac:chgData name="Jean Van Hoornweder" userId="15d96914-9760-4f76-b5bc-c705b4ee686f" providerId="ADAL" clId="{B9BB1618-0429-4A1C-905E-A93DD97AA133}" dt="2020-06-14T20:59:03.219" v="1466" actId="207"/>
          <ac:spMkLst>
            <pc:docMk/>
            <pc:sldMk cId="728953959" sldId="299"/>
            <ac:spMk id="2" creationId="{6D0ECC8C-1E17-4EFC-B73B-FA70DAFCCD54}"/>
          </ac:spMkLst>
        </pc:spChg>
        <pc:spChg chg="mod">
          <ac:chgData name="Jean Van Hoornweder" userId="15d96914-9760-4f76-b5bc-c705b4ee686f" providerId="ADAL" clId="{B9BB1618-0429-4A1C-905E-A93DD97AA133}" dt="2020-06-14T20:59:11.188" v="1468" actId="207"/>
          <ac:spMkLst>
            <pc:docMk/>
            <pc:sldMk cId="728953959" sldId="299"/>
            <ac:spMk id="5" creationId="{CB4E0B64-1C5E-49D8-B7F7-439896490607}"/>
          </ac:spMkLst>
        </pc:spChg>
        <pc:graphicFrameChg chg="mod modGraphic">
          <ac:chgData name="Jean Van Hoornweder" userId="15d96914-9760-4f76-b5bc-c705b4ee686f" providerId="ADAL" clId="{B9BB1618-0429-4A1C-905E-A93DD97AA133}" dt="2020-06-14T20:59:42.354" v="1471" actId="1076"/>
          <ac:graphicFrameMkLst>
            <pc:docMk/>
            <pc:sldMk cId="728953959" sldId="299"/>
            <ac:graphicFrameMk id="4" creationId="{00000000-0000-0000-0000-000000000000}"/>
          </ac:graphicFrameMkLst>
        </pc:graphicFrameChg>
        <pc:picChg chg="add mod">
          <ac:chgData name="Jean Van Hoornweder" userId="15d96914-9760-4f76-b5bc-c705b4ee686f" providerId="ADAL" clId="{B9BB1618-0429-4A1C-905E-A93DD97AA133}" dt="2020-06-14T20:59:55.326" v="1473" actId="1076"/>
          <ac:picMkLst>
            <pc:docMk/>
            <pc:sldMk cId="728953959" sldId="299"/>
            <ac:picMk id="6" creationId="{9D9D147F-6A13-4521-9F91-8960DB35C313}"/>
          </ac:picMkLst>
        </pc:picChg>
      </pc:sldChg>
      <pc:sldChg chg="addSp modSp setBg">
        <pc:chgData name="Jean Van Hoornweder" userId="15d96914-9760-4f76-b5bc-c705b4ee686f" providerId="ADAL" clId="{B9BB1618-0429-4A1C-905E-A93DD97AA133}" dt="2020-06-14T20:53:25.551" v="1427" actId="1076"/>
        <pc:sldMkLst>
          <pc:docMk/>
          <pc:sldMk cId="173681472" sldId="300"/>
        </pc:sldMkLst>
        <pc:spChg chg="mod">
          <ac:chgData name="Jean Van Hoornweder" userId="15d96914-9760-4f76-b5bc-c705b4ee686f" providerId="ADAL" clId="{B9BB1618-0429-4A1C-905E-A93DD97AA133}" dt="2020-06-14T20:53:07.686" v="1423" actId="14100"/>
          <ac:spMkLst>
            <pc:docMk/>
            <pc:sldMk cId="173681472" sldId="300"/>
            <ac:spMk id="2" creationId="{00000000-0000-0000-0000-000000000000}"/>
          </ac:spMkLst>
        </pc:spChg>
        <pc:spChg chg="mod">
          <ac:chgData name="Jean Van Hoornweder" userId="15d96914-9760-4f76-b5bc-c705b4ee686f" providerId="ADAL" clId="{B9BB1618-0429-4A1C-905E-A93DD97AA133}" dt="2020-06-14T20:53:21.051" v="1425" actId="113"/>
          <ac:spMkLst>
            <pc:docMk/>
            <pc:sldMk cId="173681472" sldId="300"/>
            <ac:spMk id="3" creationId="{00000000-0000-0000-0000-000000000000}"/>
          </ac:spMkLst>
        </pc:spChg>
        <pc:spChg chg="mod">
          <ac:chgData name="Jean Van Hoornweder" userId="15d96914-9760-4f76-b5bc-c705b4ee686f" providerId="ADAL" clId="{B9BB1618-0429-4A1C-905E-A93DD97AA133}" dt="2020-06-14T20:53:01.857" v="1422" actId="255"/>
          <ac:spMkLst>
            <pc:docMk/>
            <pc:sldMk cId="173681472" sldId="300"/>
            <ac:spMk id="4" creationId="{C88C6F2D-9547-4359-82E0-CAA6986CBF94}"/>
          </ac:spMkLst>
        </pc:spChg>
        <pc:picChg chg="add mod">
          <ac:chgData name="Jean Van Hoornweder" userId="15d96914-9760-4f76-b5bc-c705b4ee686f" providerId="ADAL" clId="{B9BB1618-0429-4A1C-905E-A93DD97AA133}" dt="2020-06-14T20:53:25.551" v="1427" actId="1076"/>
          <ac:picMkLst>
            <pc:docMk/>
            <pc:sldMk cId="173681472" sldId="300"/>
            <ac:picMk id="5" creationId="{B39C36BE-07D9-479E-8B0F-6C5D4DD21C27}"/>
          </ac:picMkLst>
        </pc:picChg>
      </pc:sldChg>
      <pc:sldChg chg="addSp modSp setBg modAnim">
        <pc:chgData name="Jean Van Hoornweder" userId="15d96914-9760-4f76-b5bc-c705b4ee686f" providerId="ADAL" clId="{B9BB1618-0429-4A1C-905E-A93DD97AA133}" dt="2020-06-14T20:54:04.417" v="1432" actId="1076"/>
        <pc:sldMkLst>
          <pc:docMk/>
          <pc:sldMk cId="1380496633" sldId="301"/>
        </pc:sldMkLst>
        <pc:spChg chg="mod">
          <ac:chgData name="Jean Van Hoornweder" userId="15d96914-9760-4f76-b5bc-c705b4ee686f" providerId="ADAL" clId="{B9BB1618-0429-4A1C-905E-A93DD97AA133}" dt="2020-06-14T20:53:38.068" v="1429" actId="1076"/>
          <ac:spMkLst>
            <pc:docMk/>
            <pc:sldMk cId="1380496633" sldId="301"/>
            <ac:spMk id="2" creationId="{00000000-0000-0000-0000-000000000000}"/>
          </ac:spMkLst>
        </pc:spChg>
        <pc:spChg chg="mod">
          <ac:chgData name="Jean Van Hoornweder" userId="15d96914-9760-4f76-b5bc-c705b4ee686f" providerId="ADAL" clId="{B9BB1618-0429-4A1C-905E-A93DD97AA133}" dt="2020-06-14T20:31:06.473" v="1302" actId="27636"/>
          <ac:spMkLst>
            <pc:docMk/>
            <pc:sldMk cId="1380496633" sldId="301"/>
            <ac:spMk id="3" creationId="{00000000-0000-0000-0000-000000000000}"/>
          </ac:spMkLst>
        </pc:spChg>
        <pc:spChg chg="mod">
          <ac:chgData name="Jean Van Hoornweder" userId="15d96914-9760-4f76-b5bc-c705b4ee686f" providerId="ADAL" clId="{B9BB1618-0429-4A1C-905E-A93DD97AA133}" dt="2020-06-14T20:31:06.457" v="1301" actId="27636"/>
          <ac:spMkLst>
            <pc:docMk/>
            <pc:sldMk cId="1380496633" sldId="301"/>
            <ac:spMk id="4" creationId="{B20FFF3A-96ED-43D9-A6F3-63895AA8E167}"/>
          </ac:spMkLst>
        </pc:spChg>
        <pc:picChg chg="add mod">
          <ac:chgData name="Jean Van Hoornweder" userId="15d96914-9760-4f76-b5bc-c705b4ee686f" providerId="ADAL" clId="{B9BB1618-0429-4A1C-905E-A93DD97AA133}" dt="2020-06-14T20:54:04.417" v="1432" actId="1076"/>
          <ac:picMkLst>
            <pc:docMk/>
            <pc:sldMk cId="1380496633" sldId="301"/>
            <ac:picMk id="5" creationId="{176AF55D-FB7F-4DF3-8583-E3176FFA5603}"/>
          </ac:picMkLst>
        </pc:picChg>
      </pc:sldChg>
      <pc:sldChg chg="addSp delSp modSp del mod setBg modClrScheme chgLayout">
        <pc:chgData name="Jean Van Hoornweder" userId="15d96914-9760-4f76-b5bc-c705b4ee686f" providerId="ADAL" clId="{B9BB1618-0429-4A1C-905E-A93DD97AA133}" dt="2020-06-14T21:13:17.464" v="1590" actId="2696"/>
        <pc:sldMkLst>
          <pc:docMk/>
          <pc:sldMk cId="3172726770" sldId="318"/>
        </pc:sldMkLst>
        <pc:spChg chg="add del ord">
          <ac:chgData name="Jean Van Hoornweder" userId="15d96914-9760-4f76-b5bc-c705b4ee686f" providerId="ADAL" clId="{B9BB1618-0429-4A1C-905E-A93DD97AA133}" dt="2020-06-14T20:10:30.076" v="1173" actId="931"/>
          <ac:spMkLst>
            <pc:docMk/>
            <pc:sldMk cId="3172726770" sldId="318"/>
            <ac:spMk id="2" creationId="{23F67355-092B-4D42-BD71-BAE19F379D0E}"/>
          </ac:spMkLst>
        </pc:spChg>
        <pc:spChg chg="mod">
          <ac:chgData name="Jean Van Hoornweder" userId="15d96914-9760-4f76-b5bc-c705b4ee686f" providerId="ADAL" clId="{B9BB1618-0429-4A1C-905E-A93DD97AA133}" dt="2020-06-14T21:13:09.025" v="1589" actId="27636"/>
          <ac:spMkLst>
            <pc:docMk/>
            <pc:sldMk cId="3172726770" sldId="318"/>
            <ac:spMk id="3" creationId="{4FFED977-1301-4F94-B5EE-A489540FAE5D}"/>
          </ac:spMkLst>
        </pc:spChg>
        <pc:spChg chg="add del mod">
          <ac:chgData name="Jean Van Hoornweder" userId="15d96914-9760-4f76-b5bc-c705b4ee686f" providerId="ADAL" clId="{B9BB1618-0429-4A1C-905E-A93DD97AA133}" dt="2020-06-14T13:58:37.566" v="41" actId="26606"/>
          <ac:spMkLst>
            <pc:docMk/>
            <pc:sldMk cId="3172726770" sldId="318"/>
            <ac:spMk id="12" creationId="{19BCCB24-26AC-45FE-88BE-E79C33370609}"/>
          </ac:spMkLst>
        </pc:spChg>
        <pc:spChg chg="add del mod">
          <ac:chgData name="Jean Van Hoornweder" userId="15d96914-9760-4f76-b5bc-c705b4ee686f" providerId="ADAL" clId="{B9BB1618-0429-4A1C-905E-A93DD97AA133}" dt="2020-06-14T13:58:37.566" v="41" actId="26606"/>
          <ac:spMkLst>
            <pc:docMk/>
            <pc:sldMk cId="3172726770" sldId="318"/>
            <ac:spMk id="14" creationId="{D1E7C58C-B664-4B19-B392-1E0627CCC43D}"/>
          </ac:spMkLst>
        </pc:spChg>
        <pc:spChg chg="add del mod">
          <ac:chgData name="Jean Van Hoornweder" userId="15d96914-9760-4f76-b5bc-c705b4ee686f" providerId="ADAL" clId="{B9BB1618-0429-4A1C-905E-A93DD97AA133}" dt="2020-06-14T13:58:37.566" v="41" actId="26606"/>
          <ac:spMkLst>
            <pc:docMk/>
            <pc:sldMk cId="3172726770" sldId="318"/>
            <ac:spMk id="16" creationId="{0B1D5EE4-37E2-4971-BA98-C7836DCD71AF}"/>
          </ac:spMkLst>
        </pc:spChg>
        <pc:picChg chg="add del mod">
          <ac:chgData name="Jean Van Hoornweder" userId="15d96914-9760-4f76-b5bc-c705b4ee686f" providerId="ADAL" clId="{B9BB1618-0429-4A1C-905E-A93DD97AA133}" dt="2020-06-14T13:58:19.203" v="36" actId="931"/>
          <ac:picMkLst>
            <pc:docMk/>
            <pc:sldMk cId="3172726770" sldId="318"/>
            <ac:picMk id="5" creationId="{66BBD51C-4DD5-4C25-B842-908EB02DFF62}"/>
          </ac:picMkLst>
        </pc:picChg>
        <pc:picChg chg="add del mod ord">
          <ac:chgData name="Jean Van Hoornweder" userId="15d96914-9760-4f76-b5bc-c705b4ee686f" providerId="ADAL" clId="{B9BB1618-0429-4A1C-905E-A93DD97AA133}" dt="2020-06-14T13:59:42.484" v="53" actId="931"/>
          <ac:picMkLst>
            <pc:docMk/>
            <pc:sldMk cId="3172726770" sldId="318"/>
            <ac:picMk id="7" creationId="{B4D16DAB-8B5D-4475-9B97-033BCF28AE6F}"/>
          </ac:picMkLst>
        </pc:picChg>
        <pc:picChg chg="add del mod">
          <ac:chgData name="Jean Van Hoornweder" userId="15d96914-9760-4f76-b5bc-c705b4ee686f" providerId="ADAL" clId="{B9BB1618-0429-4A1C-905E-A93DD97AA133}" dt="2020-06-14T14:00:56.803" v="58" actId="931"/>
          <ac:picMkLst>
            <pc:docMk/>
            <pc:sldMk cId="3172726770" sldId="318"/>
            <ac:picMk id="9" creationId="{ABD23EAE-245F-4956-8B9E-FA3A1EF5FB30}"/>
          </ac:picMkLst>
        </pc:picChg>
        <pc:picChg chg="add del mod">
          <ac:chgData name="Jean Van Hoornweder" userId="15d96914-9760-4f76-b5bc-c705b4ee686f" providerId="ADAL" clId="{B9BB1618-0429-4A1C-905E-A93DD97AA133}" dt="2020-06-14T14:03:10.280" v="68" actId="931"/>
          <ac:picMkLst>
            <pc:docMk/>
            <pc:sldMk cId="3172726770" sldId="318"/>
            <ac:picMk id="11" creationId="{0511E367-50C9-4343-ACDB-EE7820B38B72}"/>
          </ac:picMkLst>
        </pc:picChg>
        <pc:picChg chg="add del mod">
          <ac:chgData name="Jean Van Hoornweder" userId="15d96914-9760-4f76-b5bc-c705b4ee686f" providerId="ADAL" clId="{B9BB1618-0429-4A1C-905E-A93DD97AA133}" dt="2020-06-14T14:04:11.928" v="75" actId="931"/>
          <ac:picMkLst>
            <pc:docMk/>
            <pc:sldMk cId="3172726770" sldId="318"/>
            <ac:picMk id="15" creationId="{84E4B035-9C12-4918-93A8-E0D6A00E3A0D}"/>
          </ac:picMkLst>
        </pc:picChg>
        <pc:picChg chg="add del mod">
          <ac:chgData name="Jean Van Hoornweder" userId="15d96914-9760-4f76-b5bc-c705b4ee686f" providerId="ADAL" clId="{B9BB1618-0429-4A1C-905E-A93DD97AA133}" dt="2020-06-14T14:05:34.714" v="86" actId="931"/>
          <ac:picMkLst>
            <pc:docMk/>
            <pc:sldMk cId="3172726770" sldId="318"/>
            <ac:picMk id="18" creationId="{593EF89C-D699-4BA4-A4A3-4D0FFE11EDD3}"/>
          </ac:picMkLst>
        </pc:picChg>
        <pc:picChg chg="add del mod">
          <ac:chgData name="Jean Van Hoornweder" userId="15d96914-9760-4f76-b5bc-c705b4ee686f" providerId="ADAL" clId="{B9BB1618-0429-4A1C-905E-A93DD97AA133}" dt="2020-06-14T14:07:09.232" v="94" actId="931"/>
          <ac:picMkLst>
            <pc:docMk/>
            <pc:sldMk cId="3172726770" sldId="318"/>
            <ac:picMk id="20" creationId="{1BE37AA4-6428-462C-9817-A750535B44D6}"/>
          </ac:picMkLst>
        </pc:picChg>
        <pc:picChg chg="add del mod ord">
          <ac:chgData name="Jean Van Hoornweder" userId="15d96914-9760-4f76-b5bc-c705b4ee686f" providerId="ADAL" clId="{B9BB1618-0429-4A1C-905E-A93DD97AA133}" dt="2020-06-14T14:09:16.369" v="101" actId="931"/>
          <ac:picMkLst>
            <pc:docMk/>
            <pc:sldMk cId="3172726770" sldId="318"/>
            <ac:picMk id="22" creationId="{DEEA6893-E078-444D-93A4-D37450556CCB}"/>
          </ac:picMkLst>
        </pc:picChg>
        <pc:picChg chg="add del mod">
          <ac:chgData name="Jean Van Hoornweder" userId="15d96914-9760-4f76-b5bc-c705b4ee686f" providerId="ADAL" clId="{B9BB1618-0429-4A1C-905E-A93DD97AA133}" dt="2020-06-14T20:10:30.076" v="1173" actId="931"/>
          <ac:picMkLst>
            <pc:docMk/>
            <pc:sldMk cId="3172726770" sldId="318"/>
            <ac:picMk id="24" creationId="{DF041BD0-CBB0-4355-8C7A-D3BD97D0D747}"/>
          </ac:picMkLst>
        </pc:picChg>
        <pc:picChg chg="add mod">
          <ac:chgData name="Jean Van Hoornweder" userId="15d96914-9760-4f76-b5bc-c705b4ee686f" providerId="ADAL" clId="{B9BB1618-0429-4A1C-905E-A93DD97AA133}" dt="2020-06-14T21:12:11.588" v="1586" actId="1076"/>
          <ac:picMkLst>
            <pc:docMk/>
            <pc:sldMk cId="3172726770" sldId="318"/>
            <ac:picMk id="25" creationId="{F6243658-14D2-41DA-93FB-9BC9CEA62787}"/>
          </ac:picMkLst>
        </pc:picChg>
      </pc:sldChg>
      <pc:sldChg chg="addSp delSp modSp del">
        <pc:chgData name="Jean Van Hoornweder" userId="15d96914-9760-4f76-b5bc-c705b4ee686f" providerId="ADAL" clId="{B9BB1618-0429-4A1C-905E-A93DD97AA133}" dt="2020-06-14T19:46:58.007" v="1118" actId="2696"/>
        <pc:sldMkLst>
          <pc:docMk/>
          <pc:sldMk cId="488346652" sldId="319"/>
        </pc:sldMkLst>
        <pc:spChg chg="add mod">
          <ac:chgData name="Jean Van Hoornweder" userId="15d96914-9760-4f76-b5bc-c705b4ee686f" providerId="ADAL" clId="{B9BB1618-0429-4A1C-905E-A93DD97AA133}" dt="2020-06-14T19:44:15.676" v="1112"/>
          <ac:spMkLst>
            <pc:docMk/>
            <pc:sldMk cId="488346652" sldId="319"/>
            <ac:spMk id="2" creationId="{54D39D50-CB33-4670-AA36-5FCDAC364752}"/>
          </ac:spMkLst>
        </pc:spChg>
        <pc:spChg chg="mod">
          <ac:chgData name="Jean Van Hoornweder" userId="15d96914-9760-4f76-b5bc-c705b4ee686f" providerId="ADAL" clId="{B9BB1618-0429-4A1C-905E-A93DD97AA133}" dt="2020-06-14T14:19:34.002" v="397" actId="122"/>
          <ac:spMkLst>
            <pc:docMk/>
            <pc:sldMk cId="488346652" sldId="319"/>
            <ac:spMk id="10" creationId="{1EEA2FF5-F6AA-4048-9D3F-B75DF070B5AB}"/>
          </ac:spMkLst>
        </pc:spChg>
        <pc:picChg chg="del mod">
          <ac:chgData name="Jean Van Hoornweder" userId="15d96914-9760-4f76-b5bc-c705b4ee686f" providerId="ADAL" clId="{B9BB1618-0429-4A1C-905E-A93DD97AA133}" dt="2020-06-14T19:44:15.676" v="1112"/>
          <ac:picMkLst>
            <pc:docMk/>
            <pc:sldMk cId="488346652" sldId="319"/>
            <ac:picMk id="5" creationId="{126325C5-8CBC-4866-BDC2-505EF0E113DA}"/>
          </ac:picMkLst>
        </pc:picChg>
      </pc:sldChg>
      <pc:sldChg chg="modSp del setBg modNotesTx">
        <pc:chgData name="Jean Van Hoornweder" userId="15d96914-9760-4f76-b5bc-c705b4ee686f" providerId="ADAL" clId="{B9BB1618-0429-4A1C-905E-A93DD97AA133}" dt="2020-06-14T20:24:48.406" v="1251" actId="2696"/>
        <pc:sldMkLst>
          <pc:docMk/>
          <pc:sldMk cId="2132663980" sldId="321"/>
        </pc:sldMkLst>
        <pc:spChg chg="mod">
          <ac:chgData name="Jean Van Hoornweder" userId="15d96914-9760-4f76-b5bc-c705b4ee686f" providerId="ADAL" clId="{B9BB1618-0429-4A1C-905E-A93DD97AA133}" dt="2020-06-14T14:32:18.868" v="649" actId="113"/>
          <ac:spMkLst>
            <pc:docMk/>
            <pc:sldMk cId="2132663980" sldId="321"/>
            <ac:spMk id="2" creationId="{E8B368D8-03F2-4B00-9DBA-505AECBE82C4}"/>
          </ac:spMkLst>
        </pc:spChg>
        <pc:spChg chg="mod">
          <ac:chgData name="Jean Van Hoornweder" userId="15d96914-9760-4f76-b5bc-c705b4ee686f" providerId="ADAL" clId="{B9BB1618-0429-4A1C-905E-A93DD97AA133}" dt="2020-06-14T20:22:56.619" v="1237" actId="14100"/>
          <ac:spMkLst>
            <pc:docMk/>
            <pc:sldMk cId="2132663980" sldId="321"/>
            <ac:spMk id="3" creationId="{9E48CD6C-95B1-47DF-9E2B-AC7002FB594C}"/>
          </ac:spMkLst>
        </pc:spChg>
        <pc:spChg chg="mod">
          <ac:chgData name="Jean Van Hoornweder" userId="15d96914-9760-4f76-b5bc-c705b4ee686f" providerId="ADAL" clId="{B9BB1618-0429-4A1C-905E-A93DD97AA133}" dt="2020-06-14T20:22:53.579" v="1236" actId="14100"/>
          <ac:spMkLst>
            <pc:docMk/>
            <pc:sldMk cId="2132663980" sldId="321"/>
            <ac:spMk id="4" creationId="{2EAE37C4-031A-4FB0-A80D-0C819B7B2865}"/>
          </ac:spMkLst>
        </pc:spChg>
      </pc:sldChg>
      <pc:sldChg chg="addSp modSp setBg">
        <pc:chgData name="Jean Van Hoornweder" userId="15d96914-9760-4f76-b5bc-c705b4ee686f" providerId="ADAL" clId="{B9BB1618-0429-4A1C-905E-A93DD97AA133}" dt="2020-06-14T20:37:01.088" v="1349" actId="1076"/>
        <pc:sldMkLst>
          <pc:docMk/>
          <pc:sldMk cId="437032074" sldId="326"/>
        </pc:sldMkLst>
        <pc:spChg chg="mod">
          <ac:chgData name="Jean Van Hoornweder" userId="15d96914-9760-4f76-b5bc-c705b4ee686f" providerId="ADAL" clId="{B9BB1618-0429-4A1C-905E-A93DD97AA133}" dt="2020-06-14T20:31:06.395" v="1288" actId="27636"/>
          <ac:spMkLst>
            <pc:docMk/>
            <pc:sldMk cId="437032074" sldId="326"/>
            <ac:spMk id="3" creationId="{C1C0869C-C223-4142-96E2-EE7153B10ABA}"/>
          </ac:spMkLst>
        </pc:spChg>
        <pc:spChg chg="mod">
          <ac:chgData name="Jean Van Hoornweder" userId="15d96914-9760-4f76-b5bc-c705b4ee686f" providerId="ADAL" clId="{B9BB1618-0429-4A1C-905E-A93DD97AA133}" dt="2020-06-14T20:37:01.088" v="1349" actId="1076"/>
          <ac:spMkLst>
            <pc:docMk/>
            <pc:sldMk cId="437032074" sldId="326"/>
            <ac:spMk id="6" creationId="{792F51B9-D009-446F-BADD-36DE3F8BB69F}"/>
          </ac:spMkLst>
        </pc:spChg>
        <pc:picChg chg="mod">
          <ac:chgData name="Jean Van Hoornweder" userId="15d96914-9760-4f76-b5bc-c705b4ee686f" providerId="ADAL" clId="{B9BB1618-0429-4A1C-905E-A93DD97AA133}" dt="2020-06-14T20:32:35.544" v="1317" actId="1076"/>
          <ac:picMkLst>
            <pc:docMk/>
            <pc:sldMk cId="437032074" sldId="326"/>
            <ac:picMk id="5" creationId="{71EA00C0-53D1-4E61-AE5A-8AFD005B971E}"/>
          </ac:picMkLst>
        </pc:picChg>
        <pc:picChg chg="add mod">
          <ac:chgData name="Jean Van Hoornweder" userId="15d96914-9760-4f76-b5bc-c705b4ee686f" providerId="ADAL" clId="{B9BB1618-0429-4A1C-905E-A93DD97AA133}" dt="2020-06-14T20:32:52.393" v="1320" actId="14100"/>
          <ac:picMkLst>
            <pc:docMk/>
            <pc:sldMk cId="437032074" sldId="326"/>
            <ac:picMk id="7" creationId="{006527A6-C442-46AA-838F-4CCEFB29D182}"/>
          </ac:picMkLst>
        </pc:picChg>
      </pc:sldChg>
      <pc:sldChg chg="addSp modSp setBg modNotesTx">
        <pc:chgData name="Jean Van Hoornweder" userId="15d96914-9760-4f76-b5bc-c705b4ee686f" providerId="ADAL" clId="{B9BB1618-0429-4A1C-905E-A93DD97AA133}" dt="2020-06-14T20:40:55.715" v="1363" actId="1076"/>
        <pc:sldMkLst>
          <pc:docMk/>
          <pc:sldMk cId="3813764154" sldId="328"/>
        </pc:sldMkLst>
        <pc:spChg chg="mod">
          <ac:chgData name="Jean Van Hoornweder" userId="15d96914-9760-4f76-b5bc-c705b4ee686f" providerId="ADAL" clId="{B9BB1618-0429-4A1C-905E-A93DD97AA133}" dt="2020-06-14T20:40:55.715" v="1363" actId="1076"/>
          <ac:spMkLst>
            <pc:docMk/>
            <pc:sldMk cId="3813764154" sldId="328"/>
            <ac:spMk id="3" creationId="{0381A859-DE23-481C-A323-4C0C7B1DC781}"/>
          </ac:spMkLst>
        </pc:spChg>
        <pc:picChg chg="add">
          <ac:chgData name="Jean Van Hoornweder" userId="15d96914-9760-4f76-b5bc-c705b4ee686f" providerId="ADAL" clId="{B9BB1618-0429-4A1C-905E-A93DD97AA133}" dt="2020-06-14T20:40:12.349" v="1360"/>
          <ac:picMkLst>
            <pc:docMk/>
            <pc:sldMk cId="3813764154" sldId="328"/>
            <ac:picMk id="5" creationId="{0F28091E-7627-4ECB-9D92-47FFF11490F7}"/>
          </ac:picMkLst>
        </pc:picChg>
      </pc:sldChg>
      <pc:sldChg chg="addSp modSp setBg">
        <pc:chgData name="Jean Van Hoornweder" userId="15d96914-9760-4f76-b5bc-c705b4ee686f" providerId="ADAL" clId="{B9BB1618-0429-4A1C-905E-A93DD97AA133}" dt="2020-06-14T20:32:21.076" v="1316" actId="14100"/>
        <pc:sldMkLst>
          <pc:docMk/>
          <pc:sldMk cId="3020042942" sldId="334"/>
        </pc:sldMkLst>
        <pc:spChg chg="mod">
          <ac:chgData name="Jean Van Hoornweder" userId="15d96914-9760-4f76-b5bc-c705b4ee686f" providerId="ADAL" clId="{B9BB1618-0429-4A1C-905E-A93DD97AA133}" dt="2020-06-14T20:31:06.355" v="1287" actId="27636"/>
          <ac:spMkLst>
            <pc:docMk/>
            <pc:sldMk cId="3020042942" sldId="334"/>
            <ac:spMk id="3" creationId="{5DFE7223-FE76-4668-9832-2CE8DD8C8A72}"/>
          </ac:spMkLst>
        </pc:spChg>
        <pc:spChg chg="mod">
          <ac:chgData name="Jean Van Hoornweder" userId="15d96914-9760-4f76-b5bc-c705b4ee686f" providerId="ADAL" clId="{B9BB1618-0429-4A1C-905E-A93DD97AA133}" dt="2020-06-14T20:32:04.378" v="1314" actId="1076"/>
          <ac:spMkLst>
            <pc:docMk/>
            <pc:sldMk cId="3020042942" sldId="334"/>
            <ac:spMk id="10" creationId="{00000000-0000-0000-0000-000000000000}"/>
          </ac:spMkLst>
        </pc:spChg>
        <pc:picChg chg="add mod">
          <ac:chgData name="Jean Van Hoornweder" userId="15d96914-9760-4f76-b5bc-c705b4ee686f" providerId="ADAL" clId="{B9BB1618-0429-4A1C-905E-A93DD97AA133}" dt="2020-06-14T20:32:21.076" v="1316" actId="14100"/>
          <ac:picMkLst>
            <pc:docMk/>
            <pc:sldMk cId="3020042942" sldId="334"/>
            <ac:picMk id="11" creationId="{7FFD9971-DDF5-43F1-A151-7392946109AE}"/>
          </ac:picMkLst>
        </pc:picChg>
        <pc:picChg chg="mod">
          <ac:chgData name="Jean Van Hoornweder" userId="15d96914-9760-4f76-b5bc-c705b4ee686f" providerId="ADAL" clId="{B9BB1618-0429-4A1C-905E-A93DD97AA133}" dt="2020-06-14T20:31:58.791" v="1313" actId="1076"/>
          <ac:picMkLst>
            <pc:docMk/>
            <pc:sldMk cId="3020042942" sldId="334"/>
            <ac:picMk id="53250" creationId="{00000000-0000-0000-0000-000000000000}"/>
          </ac:picMkLst>
        </pc:picChg>
      </pc:sldChg>
      <pc:sldChg chg="addSp modSp setBg">
        <pc:chgData name="Jean Van Hoornweder" userId="15d96914-9760-4f76-b5bc-c705b4ee686f" providerId="ADAL" clId="{B9BB1618-0429-4A1C-905E-A93DD97AA133}" dt="2020-06-14T20:38:07.538" v="1352" actId="207"/>
        <pc:sldMkLst>
          <pc:docMk/>
          <pc:sldMk cId="4277883862" sldId="335"/>
        </pc:sldMkLst>
        <pc:spChg chg="mod">
          <ac:chgData name="Jean Van Hoornweder" userId="15d96914-9760-4f76-b5bc-c705b4ee686f" providerId="ADAL" clId="{B9BB1618-0429-4A1C-905E-A93DD97AA133}" dt="2020-06-14T20:37:32.214" v="1350" actId="207"/>
          <ac:spMkLst>
            <pc:docMk/>
            <pc:sldMk cId="4277883862" sldId="335"/>
            <ac:spMk id="2" creationId="{5F459444-96CD-4B76-A0A0-AA91266ADAE2}"/>
          </ac:spMkLst>
        </pc:spChg>
        <pc:spChg chg="mod">
          <ac:chgData name="Jean Van Hoornweder" userId="15d96914-9760-4f76-b5bc-c705b4ee686f" providerId="ADAL" clId="{B9BB1618-0429-4A1C-905E-A93DD97AA133}" dt="2020-06-14T20:31:06.395" v="1289" actId="27636"/>
          <ac:spMkLst>
            <pc:docMk/>
            <pc:sldMk cId="4277883862" sldId="335"/>
            <ac:spMk id="3" creationId="{C6C9AF12-6767-4F6E-8D4F-10208690C595}"/>
          </ac:spMkLst>
        </pc:spChg>
        <pc:spChg chg="mod">
          <ac:chgData name="Jean Van Hoornweder" userId="15d96914-9760-4f76-b5bc-c705b4ee686f" providerId="ADAL" clId="{B9BB1618-0429-4A1C-905E-A93DD97AA133}" dt="2020-06-14T20:33:03.350" v="1321" actId="14100"/>
          <ac:spMkLst>
            <pc:docMk/>
            <pc:sldMk cId="4277883862" sldId="335"/>
            <ac:spMk id="4" creationId="{D2737E0D-E701-4A2C-90B3-D993B4E14875}"/>
          </ac:spMkLst>
        </pc:spChg>
        <pc:graphicFrameChg chg="mod">
          <ac:chgData name="Jean Van Hoornweder" userId="15d96914-9760-4f76-b5bc-c705b4ee686f" providerId="ADAL" clId="{B9BB1618-0429-4A1C-905E-A93DD97AA133}" dt="2020-06-14T20:38:07.538" v="1352" actId="207"/>
          <ac:graphicFrameMkLst>
            <pc:docMk/>
            <pc:sldMk cId="4277883862" sldId="335"/>
            <ac:graphicFrameMk id="7" creationId="{CE0A9594-4489-4ED8-9F70-5AE4C147FC28}"/>
          </ac:graphicFrameMkLst>
        </pc:graphicFrameChg>
        <pc:picChg chg="add mod">
          <ac:chgData name="Jean Van Hoornweder" userId="15d96914-9760-4f76-b5bc-c705b4ee686f" providerId="ADAL" clId="{B9BB1618-0429-4A1C-905E-A93DD97AA133}" dt="2020-06-14T20:33:49.704" v="1328" actId="1076"/>
          <ac:picMkLst>
            <pc:docMk/>
            <pc:sldMk cId="4277883862" sldId="335"/>
            <ac:picMk id="6" creationId="{508CC2F4-EED8-4453-AA93-8B6DFBC716AA}"/>
          </ac:picMkLst>
        </pc:picChg>
      </pc:sldChg>
      <pc:sldChg chg="addSp modSp setBg">
        <pc:chgData name="Jean Van Hoornweder" userId="15d96914-9760-4f76-b5bc-c705b4ee686f" providerId="ADAL" clId="{B9BB1618-0429-4A1C-905E-A93DD97AA133}" dt="2020-06-14T20:38:29.343" v="1357" actId="207"/>
        <pc:sldMkLst>
          <pc:docMk/>
          <pc:sldMk cId="3158388763" sldId="336"/>
        </pc:sldMkLst>
        <pc:spChg chg="mod">
          <ac:chgData name="Jean Van Hoornweder" userId="15d96914-9760-4f76-b5bc-c705b4ee686f" providerId="ADAL" clId="{B9BB1618-0429-4A1C-905E-A93DD97AA133}" dt="2020-06-14T20:31:06.395" v="1290" actId="27636"/>
          <ac:spMkLst>
            <pc:docMk/>
            <pc:sldMk cId="3158388763" sldId="336"/>
            <ac:spMk id="3" creationId="{C6C9AF12-6767-4F6E-8D4F-10208690C595}"/>
          </ac:spMkLst>
        </pc:spChg>
        <pc:spChg chg="mod">
          <ac:chgData name="Jean Van Hoornweder" userId="15d96914-9760-4f76-b5bc-c705b4ee686f" providerId="ADAL" clId="{B9BB1618-0429-4A1C-905E-A93DD97AA133}" dt="2020-06-14T20:33:57.600" v="1329" actId="14100"/>
          <ac:spMkLst>
            <pc:docMk/>
            <pc:sldMk cId="3158388763" sldId="336"/>
            <ac:spMk id="4" creationId="{D2737E0D-E701-4A2C-90B3-D993B4E14875}"/>
          </ac:spMkLst>
        </pc:spChg>
        <pc:spChg chg="mod">
          <ac:chgData name="Jean Van Hoornweder" userId="15d96914-9760-4f76-b5bc-c705b4ee686f" providerId="ADAL" clId="{B9BB1618-0429-4A1C-905E-A93DD97AA133}" dt="2020-06-14T20:38:16.841" v="1353" actId="207"/>
          <ac:spMkLst>
            <pc:docMk/>
            <pc:sldMk cId="3158388763" sldId="336"/>
            <ac:spMk id="6" creationId="{CFE37E56-F10F-4EFE-95F4-A90620927F3B}"/>
          </ac:spMkLst>
        </pc:spChg>
        <pc:graphicFrameChg chg="mod">
          <ac:chgData name="Jean Van Hoornweder" userId="15d96914-9760-4f76-b5bc-c705b4ee686f" providerId="ADAL" clId="{B9BB1618-0429-4A1C-905E-A93DD97AA133}" dt="2020-06-14T20:38:29.343" v="1357" actId="207"/>
          <ac:graphicFrameMkLst>
            <pc:docMk/>
            <pc:sldMk cId="3158388763" sldId="336"/>
            <ac:graphicFrameMk id="7" creationId="{CE0A9594-4489-4ED8-9F70-5AE4C147FC28}"/>
          </ac:graphicFrameMkLst>
        </pc:graphicFrameChg>
        <pc:picChg chg="add mod">
          <ac:chgData name="Jean Van Hoornweder" userId="15d96914-9760-4f76-b5bc-c705b4ee686f" providerId="ADAL" clId="{B9BB1618-0429-4A1C-905E-A93DD97AA133}" dt="2020-06-14T20:34:43.733" v="1340" actId="1076"/>
          <ac:picMkLst>
            <pc:docMk/>
            <pc:sldMk cId="3158388763" sldId="336"/>
            <ac:picMk id="8" creationId="{137B6E20-5C64-44E9-A5AF-D129210BB7AA}"/>
          </ac:picMkLst>
        </pc:picChg>
      </pc:sldChg>
      <pc:sldChg chg="modSp del setBg">
        <pc:chgData name="Jean Van Hoornweder" userId="15d96914-9760-4f76-b5bc-c705b4ee686f" providerId="ADAL" clId="{B9BB1618-0429-4A1C-905E-A93DD97AA133}" dt="2020-06-14T20:45:45" v="1388" actId="2696"/>
        <pc:sldMkLst>
          <pc:docMk/>
          <pc:sldMk cId="651725416" sldId="342"/>
        </pc:sldMkLst>
        <pc:spChg chg="mod">
          <ac:chgData name="Jean Van Hoornweder" userId="15d96914-9760-4f76-b5bc-c705b4ee686f" providerId="ADAL" clId="{B9BB1618-0429-4A1C-905E-A93DD97AA133}" dt="2020-06-14T20:43:34.325" v="1385" actId="207"/>
          <ac:spMkLst>
            <pc:docMk/>
            <pc:sldMk cId="651725416" sldId="342"/>
            <ac:spMk id="2" creationId="{75276C8E-7B2B-4A19-8FDC-08EADB76B12C}"/>
          </ac:spMkLst>
        </pc:spChg>
      </pc:sldChg>
      <pc:sldChg chg="modTransition setBg">
        <pc:chgData name="Jean Van Hoornweder" userId="15d96914-9760-4f76-b5bc-c705b4ee686f" providerId="ADAL" clId="{B9BB1618-0429-4A1C-905E-A93DD97AA133}" dt="2020-06-14T20:31:06.085" v="1286"/>
        <pc:sldMkLst>
          <pc:docMk/>
          <pc:sldMk cId="1787347554" sldId="343"/>
        </pc:sldMkLst>
      </pc:sldChg>
      <pc:sldChg chg="modSp setBg">
        <pc:chgData name="Jean Van Hoornweder" userId="15d96914-9760-4f76-b5bc-c705b4ee686f" providerId="ADAL" clId="{B9BB1618-0429-4A1C-905E-A93DD97AA133}" dt="2020-06-14T20:50:17.730" v="1400" actId="1076"/>
        <pc:sldMkLst>
          <pc:docMk/>
          <pc:sldMk cId="2060259740" sldId="345"/>
        </pc:sldMkLst>
        <pc:picChg chg="mod">
          <ac:chgData name="Jean Van Hoornweder" userId="15d96914-9760-4f76-b5bc-c705b4ee686f" providerId="ADAL" clId="{B9BB1618-0429-4A1C-905E-A93DD97AA133}" dt="2020-06-14T20:50:17.730" v="1400" actId="1076"/>
          <ac:picMkLst>
            <pc:docMk/>
            <pc:sldMk cId="2060259740" sldId="345"/>
            <ac:picMk id="9" creationId="{EF632F27-805B-4FFB-A0CA-B03C4B1393F5}"/>
          </ac:picMkLst>
        </pc:picChg>
      </pc:sldChg>
      <pc:sldChg chg="addSp modSp modTransition setBg">
        <pc:chgData name="Jean Van Hoornweder" userId="15d96914-9760-4f76-b5bc-c705b4ee686f" providerId="ADAL" clId="{B9BB1618-0429-4A1C-905E-A93DD97AA133}" dt="2020-06-14T20:54:20.577" v="1435" actId="1076"/>
        <pc:sldMkLst>
          <pc:docMk/>
          <pc:sldMk cId="1589882536" sldId="416"/>
        </pc:sldMkLst>
        <pc:spChg chg="mod">
          <ac:chgData name="Jean Van Hoornweder" userId="15d96914-9760-4f76-b5bc-c705b4ee686f" providerId="ADAL" clId="{B9BB1618-0429-4A1C-905E-A93DD97AA133}" dt="2020-06-14T14:56:53.446" v="889" actId="20577"/>
          <ac:spMkLst>
            <pc:docMk/>
            <pc:sldMk cId="1589882536" sldId="416"/>
            <ac:spMk id="4" creationId="{00000000-0000-0000-0000-000000000000}"/>
          </ac:spMkLst>
        </pc:spChg>
        <pc:picChg chg="add mod">
          <ac:chgData name="Jean Van Hoornweder" userId="15d96914-9760-4f76-b5bc-c705b4ee686f" providerId="ADAL" clId="{B9BB1618-0429-4A1C-905E-A93DD97AA133}" dt="2020-06-14T20:54:20.577" v="1435" actId="1076"/>
          <ac:picMkLst>
            <pc:docMk/>
            <pc:sldMk cId="1589882536" sldId="416"/>
            <ac:picMk id="5" creationId="{A5E62517-C946-4E40-B576-8EC98AE28882}"/>
          </ac:picMkLst>
        </pc:picChg>
      </pc:sldChg>
      <pc:sldChg chg="modSp setBg">
        <pc:chgData name="Jean Van Hoornweder" userId="15d96914-9760-4f76-b5bc-c705b4ee686f" providerId="ADAL" clId="{B9BB1618-0429-4A1C-905E-A93DD97AA133}" dt="2020-06-14T20:51:39.370" v="1411" actId="1076"/>
        <pc:sldMkLst>
          <pc:docMk/>
          <pc:sldMk cId="1652218352" sldId="474"/>
        </pc:sldMkLst>
        <pc:spChg chg="mod">
          <ac:chgData name="Jean Van Hoornweder" userId="15d96914-9760-4f76-b5bc-c705b4ee686f" providerId="ADAL" clId="{B9BB1618-0429-4A1C-905E-A93DD97AA133}" dt="2020-06-14T20:51:11.148" v="1403" actId="255"/>
          <ac:spMkLst>
            <pc:docMk/>
            <pc:sldMk cId="1652218352" sldId="474"/>
            <ac:spMk id="4" creationId="{CFE2C98F-AD34-42AE-8947-AE9744F01552}"/>
          </ac:spMkLst>
        </pc:spChg>
        <pc:picChg chg="mod">
          <ac:chgData name="Jean Van Hoornweder" userId="15d96914-9760-4f76-b5bc-c705b4ee686f" providerId="ADAL" clId="{B9BB1618-0429-4A1C-905E-A93DD97AA133}" dt="2020-06-14T20:51:39.370" v="1411" actId="1076"/>
          <ac:picMkLst>
            <pc:docMk/>
            <pc:sldMk cId="1652218352" sldId="474"/>
            <ac:picMk id="5" creationId="{821F362F-EA92-4AE8-9D2C-7416635A0D2E}"/>
          </ac:picMkLst>
        </pc:picChg>
        <pc:picChg chg="mod">
          <ac:chgData name="Jean Van Hoornweder" userId="15d96914-9760-4f76-b5bc-c705b4ee686f" providerId="ADAL" clId="{B9BB1618-0429-4A1C-905E-A93DD97AA133}" dt="2020-06-14T20:51:34.318" v="1408" actId="1076"/>
          <ac:picMkLst>
            <pc:docMk/>
            <pc:sldMk cId="1652218352" sldId="474"/>
            <ac:picMk id="6" creationId="{8053CC18-D76C-4335-B6A1-787BAECA0F8C}"/>
          </ac:picMkLst>
        </pc:picChg>
      </pc:sldChg>
      <pc:sldChg chg="modSp setBg">
        <pc:chgData name="Jean Van Hoornweder" userId="15d96914-9760-4f76-b5bc-c705b4ee686f" providerId="ADAL" clId="{B9BB1618-0429-4A1C-905E-A93DD97AA133}" dt="2020-06-14T20:51:55.123" v="1413" actId="1076"/>
        <pc:sldMkLst>
          <pc:docMk/>
          <pc:sldMk cId="330235749" sldId="476"/>
        </pc:sldMkLst>
        <pc:spChg chg="mod">
          <ac:chgData name="Jean Van Hoornweder" userId="15d96914-9760-4f76-b5bc-c705b4ee686f" providerId="ADAL" clId="{B9BB1618-0429-4A1C-905E-A93DD97AA133}" dt="2020-06-14T20:51:50.387" v="1412" actId="14100"/>
          <ac:spMkLst>
            <pc:docMk/>
            <pc:sldMk cId="330235749" sldId="476"/>
            <ac:spMk id="2" creationId="{00000000-0000-0000-0000-000000000000}"/>
          </ac:spMkLst>
        </pc:spChg>
        <pc:picChg chg="mod">
          <ac:chgData name="Jean Van Hoornweder" userId="15d96914-9760-4f76-b5bc-c705b4ee686f" providerId="ADAL" clId="{B9BB1618-0429-4A1C-905E-A93DD97AA133}" dt="2020-06-14T20:51:55.123" v="1413" actId="1076"/>
          <ac:picMkLst>
            <pc:docMk/>
            <pc:sldMk cId="330235749" sldId="476"/>
            <ac:picMk id="8" creationId="{62CDE96F-E528-43E1-A83A-E6EE0171FC46}"/>
          </ac:picMkLst>
        </pc:picChg>
      </pc:sldChg>
      <pc:sldChg chg="modSp setBg modNotesTx">
        <pc:chgData name="Jean Van Hoornweder" userId="15d96914-9760-4f76-b5bc-c705b4ee686f" providerId="ADAL" clId="{B9BB1618-0429-4A1C-905E-A93DD97AA133}" dt="2020-06-14T20:52:07.595" v="1415" actId="1076"/>
        <pc:sldMkLst>
          <pc:docMk/>
          <pc:sldMk cId="156659462" sldId="487"/>
        </pc:sldMkLst>
        <pc:spChg chg="mod">
          <ac:chgData name="Jean Van Hoornweder" userId="15d96914-9760-4f76-b5bc-c705b4ee686f" providerId="ADAL" clId="{B9BB1618-0429-4A1C-905E-A93DD97AA133}" dt="2020-06-14T20:52:02.395" v="1414" actId="14100"/>
          <ac:spMkLst>
            <pc:docMk/>
            <pc:sldMk cId="156659462" sldId="487"/>
            <ac:spMk id="7" creationId="{60E3290F-6B89-45E7-8C37-58845FAD5D4C}"/>
          </ac:spMkLst>
        </pc:spChg>
        <pc:spChg chg="mod">
          <ac:chgData name="Jean Van Hoornweder" userId="15d96914-9760-4f76-b5bc-c705b4ee686f" providerId="ADAL" clId="{B9BB1618-0429-4A1C-905E-A93DD97AA133}" dt="2020-06-14T14:34:03.555" v="654" actId="113"/>
          <ac:spMkLst>
            <pc:docMk/>
            <pc:sldMk cId="156659462" sldId="487"/>
            <ac:spMk id="10" creationId="{990E5B8B-D4DF-4A45-940A-92D1A74F81CD}"/>
          </ac:spMkLst>
        </pc:spChg>
        <pc:picChg chg="mod">
          <ac:chgData name="Jean Van Hoornweder" userId="15d96914-9760-4f76-b5bc-c705b4ee686f" providerId="ADAL" clId="{B9BB1618-0429-4A1C-905E-A93DD97AA133}" dt="2020-06-14T20:52:07.595" v="1415" actId="1076"/>
          <ac:picMkLst>
            <pc:docMk/>
            <pc:sldMk cId="156659462" sldId="487"/>
            <ac:picMk id="6" creationId="{B1E3362F-F219-40AE-8911-C4C63EE006AB}"/>
          </ac:picMkLst>
        </pc:picChg>
      </pc:sldChg>
      <pc:sldChg chg="addSp modSp modTransition setBg">
        <pc:chgData name="Jean Van Hoornweder" userId="15d96914-9760-4f76-b5bc-c705b4ee686f" providerId="ADAL" clId="{B9BB1618-0429-4A1C-905E-A93DD97AA133}" dt="2020-06-14T21:00:53.446" v="1479" actId="255"/>
        <pc:sldMkLst>
          <pc:docMk/>
          <pc:sldMk cId="3621518564" sldId="498"/>
        </pc:sldMkLst>
        <pc:spChg chg="mod">
          <ac:chgData name="Jean Van Hoornweder" userId="15d96914-9760-4f76-b5bc-c705b4ee686f" providerId="ADAL" clId="{B9BB1618-0429-4A1C-905E-A93DD97AA133}" dt="2020-06-14T20:54:52.125" v="1441" actId="207"/>
          <ac:spMkLst>
            <pc:docMk/>
            <pc:sldMk cId="3621518564" sldId="498"/>
            <ac:spMk id="6" creationId="{F39A6286-D285-4187-9832-65481A1DC884}"/>
          </ac:spMkLst>
        </pc:spChg>
        <pc:spChg chg="mod">
          <ac:chgData name="Jean Van Hoornweder" userId="15d96914-9760-4f76-b5bc-c705b4ee686f" providerId="ADAL" clId="{B9BB1618-0429-4A1C-905E-A93DD97AA133}" dt="2020-06-14T21:00:47.737" v="1478" actId="255"/>
          <ac:spMkLst>
            <pc:docMk/>
            <pc:sldMk cId="3621518564" sldId="498"/>
            <ac:spMk id="7" creationId="{9AF07EB1-30EF-4C3D-A547-8931A0FEED19}"/>
          </ac:spMkLst>
        </pc:spChg>
        <pc:graphicFrameChg chg="mod">
          <ac:chgData name="Jean Van Hoornweder" userId="15d96914-9760-4f76-b5bc-c705b4ee686f" providerId="ADAL" clId="{B9BB1618-0429-4A1C-905E-A93DD97AA133}" dt="2020-06-14T21:00:53.446" v="1479" actId="255"/>
          <ac:graphicFrameMkLst>
            <pc:docMk/>
            <pc:sldMk cId="3621518564" sldId="498"/>
            <ac:graphicFrameMk id="5" creationId="{57885529-A88D-4EE2-B61E-ABDBC375FEDD}"/>
          </ac:graphicFrameMkLst>
        </pc:graphicFrameChg>
        <pc:picChg chg="add mod">
          <ac:chgData name="Jean Van Hoornweder" userId="15d96914-9760-4f76-b5bc-c705b4ee686f" providerId="ADAL" clId="{B9BB1618-0429-4A1C-905E-A93DD97AA133}" dt="2020-06-14T20:54:38.801" v="1437" actId="1076"/>
          <ac:picMkLst>
            <pc:docMk/>
            <pc:sldMk cId="3621518564" sldId="498"/>
            <ac:picMk id="10" creationId="{126EEF1C-A01B-4C8D-AEBF-3B67946E955A}"/>
          </ac:picMkLst>
        </pc:picChg>
      </pc:sldChg>
      <pc:sldChg chg="addSp modSp modTransition setBg">
        <pc:chgData name="Jean Van Hoornweder" userId="15d96914-9760-4f76-b5bc-c705b4ee686f" providerId="ADAL" clId="{B9BB1618-0429-4A1C-905E-A93DD97AA133}" dt="2020-06-14T20:55:17.588" v="1444" actId="1076"/>
        <pc:sldMkLst>
          <pc:docMk/>
          <pc:sldMk cId="1843161714" sldId="499"/>
        </pc:sldMkLst>
        <pc:picChg chg="add mod">
          <ac:chgData name="Jean Van Hoornweder" userId="15d96914-9760-4f76-b5bc-c705b4ee686f" providerId="ADAL" clId="{B9BB1618-0429-4A1C-905E-A93DD97AA133}" dt="2020-06-14T20:55:17.588" v="1444" actId="1076"/>
          <ac:picMkLst>
            <pc:docMk/>
            <pc:sldMk cId="1843161714" sldId="499"/>
            <ac:picMk id="4" creationId="{53F7C6F5-DC86-4869-ABA9-C1D0712B8AAD}"/>
          </ac:picMkLst>
        </pc:picChg>
      </pc:sldChg>
      <pc:sldChg chg="addSp modSp modTransition setBg modNotesTx">
        <pc:chgData name="Jean Van Hoornweder" userId="15d96914-9760-4f76-b5bc-c705b4ee686f" providerId="ADAL" clId="{B9BB1618-0429-4A1C-905E-A93DD97AA133}" dt="2020-06-14T21:03:07.554" v="1483" actId="255"/>
        <pc:sldMkLst>
          <pc:docMk/>
          <pc:sldMk cId="327746492" sldId="655"/>
        </pc:sldMkLst>
        <pc:spChg chg="mod">
          <ac:chgData name="Jean Van Hoornweder" userId="15d96914-9760-4f76-b5bc-c705b4ee686f" providerId="ADAL" clId="{B9BB1618-0429-4A1C-905E-A93DD97AA133}" dt="2020-06-14T21:03:07.554" v="1483" actId="255"/>
          <ac:spMkLst>
            <pc:docMk/>
            <pc:sldMk cId="327746492" sldId="655"/>
            <ac:spMk id="2" creationId="{0462D693-1EE3-41EE-83A7-539CDC0A57BA}"/>
          </ac:spMkLst>
        </pc:spChg>
        <pc:spChg chg="mod">
          <ac:chgData name="Jean Van Hoornweder" userId="15d96914-9760-4f76-b5bc-c705b4ee686f" providerId="ADAL" clId="{B9BB1618-0429-4A1C-905E-A93DD97AA133}" dt="2020-06-14T20:31:06.493" v="1305" actId="27636"/>
          <ac:spMkLst>
            <pc:docMk/>
            <pc:sldMk cId="327746492" sldId="655"/>
            <ac:spMk id="3" creationId="{DF14EEDE-BE1C-4134-9E22-9B17F8AD9596}"/>
          </ac:spMkLst>
        </pc:spChg>
        <pc:spChg chg="mod">
          <ac:chgData name="Jean Van Hoornweder" userId="15d96914-9760-4f76-b5bc-c705b4ee686f" providerId="ADAL" clId="{B9BB1618-0429-4A1C-905E-A93DD97AA133}" dt="2020-06-14T20:31:06.493" v="1306" actId="27636"/>
          <ac:spMkLst>
            <pc:docMk/>
            <pc:sldMk cId="327746492" sldId="655"/>
            <ac:spMk id="4" creationId="{3A3C9F52-6227-44C0-87C4-3BFE1A6F14FA}"/>
          </ac:spMkLst>
        </pc:spChg>
        <pc:picChg chg="add mod">
          <ac:chgData name="Jean Van Hoornweder" userId="15d96914-9760-4f76-b5bc-c705b4ee686f" providerId="ADAL" clId="{B9BB1618-0429-4A1C-905E-A93DD97AA133}" dt="2020-06-14T20:55:24.291" v="1446" actId="1076"/>
          <ac:picMkLst>
            <pc:docMk/>
            <pc:sldMk cId="327746492" sldId="655"/>
            <ac:picMk id="5" creationId="{8FE57859-1F2D-4BD5-99AB-FF7FD4B02948}"/>
          </ac:picMkLst>
        </pc:picChg>
      </pc:sldChg>
      <pc:sldChg chg="delSp del">
        <pc:chgData name="Jean Van Hoornweder" userId="15d96914-9760-4f76-b5bc-c705b4ee686f" providerId="ADAL" clId="{B9BB1618-0429-4A1C-905E-A93DD97AA133}" dt="2020-06-14T20:15:58.563" v="1181" actId="2696"/>
        <pc:sldMkLst>
          <pc:docMk/>
          <pc:sldMk cId="2166188206" sldId="656"/>
        </pc:sldMkLst>
        <pc:picChg chg="del">
          <ac:chgData name="Jean Van Hoornweder" userId="15d96914-9760-4f76-b5bc-c705b4ee686f" providerId="ADAL" clId="{B9BB1618-0429-4A1C-905E-A93DD97AA133}" dt="2020-06-14T20:08:57.033" v="1158"/>
          <ac:picMkLst>
            <pc:docMk/>
            <pc:sldMk cId="2166188206" sldId="656"/>
            <ac:picMk id="6" creationId="{00000000-0000-0000-0000-000000000000}"/>
          </ac:picMkLst>
        </pc:picChg>
      </pc:sldChg>
      <pc:sldChg chg="addSp delSp modSp setBg">
        <pc:chgData name="Jean Van Hoornweder" userId="15d96914-9760-4f76-b5bc-c705b4ee686f" providerId="ADAL" clId="{B9BB1618-0429-4A1C-905E-A93DD97AA133}" dt="2020-06-14T20:41:40.012" v="1367" actId="1076"/>
        <pc:sldMkLst>
          <pc:docMk/>
          <pc:sldMk cId="784802450" sldId="657"/>
        </pc:sldMkLst>
        <pc:spChg chg="mod">
          <ac:chgData name="Jean Van Hoornweder" userId="15d96914-9760-4f76-b5bc-c705b4ee686f" providerId="ADAL" clId="{B9BB1618-0429-4A1C-905E-A93DD97AA133}" dt="2020-06-14T14:26:04.391" v="488" actId="14100"/>
          <ac:spMkLst>
            <pc:docMk/>
            <pc:sldMk cId="784802450" sldId="657"/>
            <ac:spMk id="2" creationId="{252D0A9B-E9AB-45E0-AE50-1DFF3EBF651F}"/>
          </ac:spMkLst>
        </pc:spChg>
        <pc:spChg chg="del">
          <ac:chgData name="Jean Van Hoornweder" userId="15d96914-9760-4f76-b5bc-c705b4ee686f" providerId="ADAL" clId="{B9BB1618-0429-4A1C-905E-A93DD97AA133}" dt="2020-06-14T14:25:21.847" v="484" actId="478"/>
          <ac:spMkLst>
            <pc:docMk/>
            <pc:sldMk cId="784802450" sldId="657"/>
            <ac:spMk id="3" creationId="{6316CA5B-C4A4-4CD2-ADA7-535B87FC1B40}"/>
          </ac:spMkLst>
        </pc:spChg>
        <pc:spChg chg="mod">
          <ac:chgData name="Jean Van Hoornweder" userId="15d96914-9760-4f76-b5bc-c705b4ee686f" providerId="ADAL" clId="{B9BB1618-0429-4A1C-905E-A93DD97AA133}" dt="2020-06-14T20:41:18.904" v="1365" actId="20577"/>
          <ac:spMkLst>
            <pc:docMk/>
            <pc:sldMk cId="784802450" sldId="657"/>
            <ac:spMk id="4" creationId="{6D7032DA-BE0C-4945-8A60-AAE6D2276D38}"/>
          </ac:spMkLst>
        </pc:spChg>
        <pc:spChg chg="mod">
          <ac:chgData name="Jean Van Hoornweder" userId="15d96914-9760-4f76-b5bc-c705b4ee686f" providerId="ADAL" clId="{B9BB1618-0429-4A1C-905E-A93DD97AA133}" dt="2020-06-14T20:41:40.012" v="1367" actId="1076"/>
          <ac:spMkLst>
            <pc:docMk/>
            <pc:sldMk cId="784802450" sldId="657"/>
            <ac:spMk id="5" creationId="{055EC9E4-DAB9-418F-BA80-1CDFEB72DD09}"/>
          </ac:spMkLst>
        </pc:spChg>
        <pc:spChg chg="add mod">
          <ac:chgData name="Jean Van Hoornweder" userId="15d96914-9760-4f76-b5bc-c705b4ee686f" providerId="ADAL" clId="{B9BB1618-0429-4A1C-905E-A93DD97AA133}" dt="2020-06-14T20:31:06.426" v="1293" actId="27636"/>
          <ac:spMkLst>
            <pc:docMk/>
            <pc:sldMk cId="784802450" sldId="657"/>
            <ac:spMk id="7" creationId="{669B0EF8-E77B-4992-BAD0-67B4C368D095}"/>
          </ac:spMkLst>
        </pc:spChg>
        <pc:picChg chg="add">
          <ac:chgData name="Jean Van Hoornweder" userId="15d96914-9760-4f76-b5bc-c705b4ee686f" providerId="ADAL" clId="{B9BB1618-0429-4A1C-905E-A93DD97AA133}" dt="2020-06-14T20:41:34.193" v="1366"/>
          <ac:picMkLst>
            <pc:docMk/>
            <pc:sldMk cId="784802450" sldId="657"/>
            <ac:picMk id="8" creationId="{12C88DBC-DAA1-4920-879C-9133388AF8BE}"/>
          </ac:picMkLst>
        </pc:picChg>
      </pc:sldChg>
      <pc:sldChg chg="del">
        <pc:chgData name="Jean Van Hoornweder" userId="15d96914-9760-4f76-b5bc-c705b4ee686f" providerId="ADAL" clId="{B9BB1618-0429-4A1C-905E-A93DD97AA133}" dt="2020-06-14T15:01:49.467" v="975" actId="2696"/>
        <pc:sldMkLst>
          <pc:docMk/>
          <pc:sldMk cId="4244467390" sldId="658"/>
        </pc:sldMkLst>
      </pc:sldChg>
      <pc:sldChg chg="addSp modSp modTransition setBg">
        <pc:chgData name="Jean Van Hoornweder" userId="15d96914-9760-4f76-b5bc-c705b4ee686f" providerId="ADAL" clId="{B9BB1618-0429-4A1C-905E-A93DD97AA133}" dt="2020-06-14T21:16:25.886" v="1609" actId="20577"/>
        <pc:sldMkLst>
          <pc:docMk/>
          <pc:sldMk cId="4250797884" sldId="659"/>
        </pc:sldMkLst>
        <pc:spChg chg="mod">
          <ac:chgData name="Jean Van Hoornweder" userId="15d96914-9760-4f76-b5bc-c705b4ee686f" providerId="ADAL" clId="{B9BB1618-0429-4A1C-905E-A93DD97AA133}" dt="2020-06-14T20:31:06.509" v="1307" actId="27636"/>
          <ac:spMkLst>
            <pc:docMk/>
            <pc:sldMk cId="4250797884" sldId="659"/>
            <ac:spMk id="3" creationId="{00000000-0000-0000-0000-000000000000}"/>
          </ac:spMkLst>
        </pc:spChg>
        <pc:spChg chg="mod">
          <ac:chgData name="Jean Van Hoornweder" userId="15d96914-9760-4f76-b5bc-c705b4ee686f" providerId="ADAL" clId="{B9BB1618-0429-4A1C-905E-A93DD97AA133}" dt="2020-06-14T21:16:25.886" v="1609" actId="20577"/>
          <ac:spMkLst>
            <pc:docMk/>
            <pc:sldMk cId="4250797884" sldId="659"/>
            <ac:spMk id="6" creationId="{544DE419-2EF7-4F4E-861A-6F48FC30DA01}"/>
          </ac:spMkLst>
        </pc:spChg>
        <pc:picChg chg="mod">
          <ac:chgData name="Jean Van Hoornweder" userId="15d96914-9760-4f76-b5bc-c705b4ee686f" providerId="ADAL" clId="{B9BB1618-0429-4A1C-905E-A93DD97AA133}" dt="2020-06-14T21:03:41.631" v="1488" actId="14100"/>
          <ac:picMkLst>
            <pc:docMk/>
            <pc:sldMk cId="4250797884" sldId="659"/>
            <ac:picMk id="4" creationId="{00000000-0000-0000-0000-000000000000}"/>
          </ac:picMkLst>
        </pc:picChg>
        <pc:picChg chg="add mod">
          <ac:chgData name="Jean Van Hoornweder" userId="15d96914-9760-4f76-b5bc-c705b4ee686f" providerId="ADAL" clId="{B9BB1618-0429-4A1C-905E-A93DD97AA133}" dt="2020-06-14T21:16:01.655" v="1605" actId="14100"/>
          <ac:picMkLst>
            <pc:docMk/>
            <pc:sldMk cId="4250797884" sldId="659"/>
            <ac:picMk id="7" creationId="{6251D866-F259-42BD-A754-7DD1525FC767}"/>
          </ac:picMkLst>
        </pc:picChg>
      </pc:sldChg>
      <pc:sldChg chg="addSp delSp modSp add del">
        <pc:chgData name="Jean Van Hoornweder" userId="15d96914-9760-4f76-b5bc-c705b4ee686f" providerId="ADAL" clId="{B9BB1618-0429-4A1C-905E-A93DD97AA133}" dt="2020-06-14T20:07:04.459" v="1142" actId="2696"/>
        <pc:sldMkLst>
          <pc:docMk/>
          <pc:sldMk cId="3588300865" sldId="660"/>
        </pc:sldMkLst>
        <pc:spChg chg="mod">
          <ac:chgData name="Jean Van Hoornweder" userId="15d96914-9760-4f76-b5bc-c705b4ee686f" providerId="ADAL" clId="{B9BB1618-0429-4A1C-905E-A93DD97AA133}" dt="2020-06-14T19:44:43.176" v="1117" actId="20577"/>
          <ac:spMkLst>
            <pc:docMk/>
            <pc:sldMk cId="3588300865" sldId="660"/>
            <ac:spMk id="2" creationId="{B1DBF002-5416-428E-A0DC-4AA140F99F0F}"/>
          </ac:spMkLst>
        </pc:spChg>
        <pc:spChg chg="mod">
          <ac:chgData name="Jean Van Hoornweder" userId="15d96914-9760-4f76-b5bc-c705b4ee686f" providerId="ADAL" clId="{B9BB1618-0429-4A1C-905E-A93DD97AA133}" dt="2020-06-14T19:44:11.472" v="1111" actId="5793"/>
          <ac:spMkLst>
            <pc:docMk/>
            <pc:sldMk cId="3588300865" sldId="660"/>
            <ac:spMk id="3" creationId="{5CDEB3E8-D8C3-41D1-A263-C5584520BAAF}"/>
          </ac:spMkLst>
        </pc:spChg>
        <pc:picChg chg="add del mod">
          <ac:chgData name="Jean Van Hoornweder" userId="15d96914-9760-4f76-b5bc-c705b4ee686f" providerId="ADAL" clId="{B9BB1618-0429-4A1C-905E-A93DD97AA133}" dt="2020-06-14T20:04:51.126" v="1120"/>
          <ac:picMkLst>
            <pc:docMk/>
            <pc:sldMk cId="3588300865" sldId="660"/>
            <ac:picMk id="4" creationId="{5AA8E0EA-98FD-4C6C-AFC0-24B68441B494}"/>
          </ac:picMkLst>
        </pc:picChg>
      </pc:sldChg>
      <pc:sldChg chg="addSp delSp modSp">
        <pc:chgData name="Jean Van Hoornweder" userId="15d96914-9760-4f76-b5bc-c705b4ee686f" providerId="ADAL" clId="{B9BB1618-0429-4A1C-905E-A93DD97AA133}" dt="2020-06-14T20:36:00.731" v="1345"/>
        <pc:sldMkLst>
          <pc:docMk/>
          <pc:sldMk cId="674644173" sldId="661"/>
        </pc:sldMkLst>
        <pc:spChg chg="add mod">
          <ac:chgData name="Jean Van Hoornweder" userId="15d96914-9760-4f76-b5bc-c705b4ee686f" providerId="ADAL" clId="{B9BB1618-0429-4A1C-905E-A93DD97AA133}" dt="2020-06-14T20:36:00.731" v="1345"/>
          <ac:spMkLst>
            <pc:docMk/>
            <pc:sldMk cId="674644173" sldId="661"/>
            <ac:spMk id="3" creationId="{C0C4B4C9-331D-4163-939D-2FB9E7A5F385}"/>
          </ac:spMkLst>
        </pc:spChg>
        <pc:picChg chg="add mod">
          <ac:chgData name="Jean Van Hoornweder" userId="15d96914-9760-4f76-b5bc-c705b4ee686f" providerId="ADAL" clId="{B9BB1618-0429-4A1C-905E-A93DD97AA133}" dt="2020-06-14T20:10:51.488" v="1178" actId="14100"/>
          <ac:picMkLst>
            <pc:docMk/>
            <pc:sldMk cId="674644173" sldId="661"/>
            <ac:picMk id="4" creationId="{45BB7072-31CA-4A96-ABAA-901736B356A7}"/>
          </ac:picMkLst>
        </pc:picChg>
        <pc:picChg chg="del">
          <ac:chgData name="Jean Van Hoornweder" userId="15d96914-9760-4f76-b5bc-c705b4ee686f" providerId="ADAL" clId="{B9BB1618-0429-4A1C-905E-A93DD97AA133}" dt="2020-06-14T20:08:42.544" v="1155"/>
          <ac:picMkLst>
            <pc:docMk/>
            <pc:sldMk cId="674644173" sldId="661"/>
            <ac:picMk id="5" creationId="{1219C35C-E3B0-45AA-9F95-2AD5C2334894}"/>
          </ac:picMkLst>
        </pc:picChg>
        <pc:picChg chg="del mod">
          <ac:chgData name="Jean Van Hoornweder" userId="15d96914-9760-4f76-b5bc-c705b4ee686f" providerId="ADAL" clId="{B9BB1618-0429-4A1C-905E-A93DD97AA133}" dt="2020-06-14T20:36:00.731" v="1345"/>
          <ac:picMkLst>
            <pc:docMk/>
            <pc:sldMk cId="674644173" sldId="661"/>
            <ac:picMk id="10" creationId="{9296A95A-85B7-4E6F-AFEE-702CD78757FB}"/>
          </ac:picMkLst>
        </pc:picChg>
      </pc:sldChg>
      <pc:sldChg chg="del">
        <pc:chgData name="Jean Van Hoornweder" userId="15d96914-9760-4f76-b5bc-c705b4ee686f" providerId="ADAL" clId="{B9BB1618-0429-4A1C-905E-A93DD97AA133}" dt="2020-06-14T15:01:56.348" v="976" actId="2696"/>
        <pc:sldMkLst>
          <pc:docMk/>
          <pc:sldMk cId="3400985105" sldId="661"/>
        </pc:sldMkLst>
      </pc:sldChg>
      <pc:sldChg chg="addSp delSp modSp add del">
        <pc:chgData name="Jean Van Hoornweder" userId="15d96914-9760-4f76-b5bc-c705b4ee686f" providerId="ADAL" clId="{B9BB1618-0429-4A1C-905E-A93DD97AA133}" dt="2020-06-14T14:11:15.950" v="116"/>
        <pc:sldMkLst>
          <pc:docMk/>
          <pc:sldMk cId="1778619306" sldId="662"/>
        </pc:sldMkLst>
        <pc:spChg chg="add del">
          <ac:chgData name="Jean Van Hoornweder" userId="15d96914-9760-4f76-b5bc-c705b4ee686f" providerId="ADAL" clId="{B9BB1618-0429-4A1C-905E-A93DD97AA133}" dt="2020-06-14T14:11:14.219" v="114" actId="931"/>
          <ac:spMkLst>
            <pc:docMk/>
            <pc:sldMk cId="1778619306" sldId="662"/>
            <ac:spMk id="2" creationId="{AED55AF1-F9AB-4D7C-941E-F623FC057755}"/>
          </ac:spMkLst>
        </pc:spChg>
        <pc:spChg chg="mod">
          <ac:chgData name="Jean Van Hoornweder" userId="15d96914-9760-4f76-b5bc-c705b4ee686f" providerId="ADAL" clId="{B9BB1618-0429-4A1C-905E-A93DD97AA133}" dt="2020-06-14T14:11:15.065" v="115" actId="1076"/>
          <ac:spMkLst>
            <pc:docMk/>
            <pc:sldMk cId="1778619306" sldId="662"/>
            <ac:spMk id="3" creationId="{E2444AD0-AB2E-46FF-A4D5-F3B56C7FEEFD}"/>
          </ac:spMkLst>
        </pc:spChg>
        <pc:picChg chg="add del mod">
          <ac:chgData name="Jean Van Hoornweder" userId="15d96914-9760-4f76-b5bc-c705b4ee686f" providerId="ADAL" clId="{B9BB1618-0429-4A1C-905E-A93DD97AA133}" dt="2020-06-14T14:10:52.577" v="111" actId="931"/>
          <ac:picMkLst>
            <pc:docMk/>
            <pc:sldMk cId="1778619306" sldId="662"/>
            <ac:picMk id="5" creationId="{A88169A7-B200-49EF-952B-8712C4A1C14B}"/>
          </ac:picMkLst>
        </pc:picChg>
        <pc:picChg chg="add del mod">
          <ac:chgData name="Jean Van Hoornweder" userId="15d96914-9760-4f76-b5bc-c705b4ee686f" providerId="ADAL" clId="{B9BB1618-0429-4A1C-905E-A93DD97AA133}" dt="2020-06-14T14:11:14.219" v="114" actId="931"/>
          <ac:picMkLst>
            <pc:docMk/>
            <pc:sldMk cId="1778619306" sldId="662"/>
            <ac:picMk id="7" creationId="{7E7F3593-2B04-4E6F-8EB6-A905A6D3D74E}"/>
          </ac:picMkLst>
        </pc:picChg>
      </pc:sldChg>
      <pc:sldChg chg="addSp delSp modSp add ord">
        <pc:chgData name="Jean Van Hoornweder" userId="15d96914-9760-4f76-b5bc-c705b4ee686f" providerId="ADAL" clId="{B9BB1618-0429-4A1C-905E-A93DD97AA133}" dt="2020-06-14T21:14:11.725" v="1599" actId="1076"/>
        <pc:sldMkLst>
          <pc:docMk/>
          <pc:sldMk cId="1864915313" sldId="662"/>
        </pc:sldMkLst>
        <pc:spChg chg="mod">
          <ac:chgData name="Jean Van Hoornweder" userId="15d96914-9760-4f76-b5bc-c705b4ee686f" providerId="ADAL" clId="{B9BB1618-0429-4A1C-905E-A93DD97AA133}" dt="2020-06-14T20:06:10.316" v="1129"/>
          <ac:spMkLst>
            <pc:docMk/>
            <pc:sldMk cId="1864915313" sldId="662"/>
            <ac:spMk id="2" creationId="{B1DBF002-5416-428E-A0DC-4AA140F99F0F}"/>
          </ac:spMkLst>
        </pc:spChg>
        <pc:spChg chg="add mod">
          <ac:chgData name="Jean Van Hoornweder" userId="15d96914-9760-4f76-b5bc-c705b4ee686f" providerId="ADAL" clId="{B9BB1618-0429-4A1C-905E-A93DD97AA133}" dt="2020-06-14T20:07:33.899" v="1154" actId="20577"/>
          <ac:spMkLst>
            <pc:docMk/>
            <pc:sldMk cId="1864915313" sldId="662"/>
            <ac:spMk id="3" creationId="{D6A2EC1E-60F3-49CF-BAA7-0E231E22A73D}"/>
          </ac:spMkLst>
        </pc:spChg>
        <pc:picChg chg="del">
          <ac:chgData name="Jean Van Hoornweder" userId="15d96914-9760-4f76-b5bc-c705b4ee686f" providerId="ADAL" clId="{B9BB1618-0429-4A1C-905E-A93DD97AA133}" dt="2020-06-14T20:05:17.525" v="1124" actId="478"/>
          <ac:picMkLst>
            <pc:docMk/>
            <pc:sldMk cId="1864915313" sldId="662"/>
            <ac:picMk id="4" creationId="{45BB7072-31CA-4A96-ABAA-901736B356A7}"/>
          </ac:picMkLst>
        </pc:picChg>
        <pc:picChg chg="add del mod">
          <ac:chgData name="Jean Van Hoornweder" userId="15d96914-9760-4f76-b5bc-c705b4ee686f" providerId="ADAL" clId="{B9BB1618-0429-4A1C-905E-A93DD97AA133}" dt="2020-06-14T21:13:58.834" v="1596"/>
          <ac:picMkLst>
            <pc:docMk/>
            <pc:sldMk cId="1864915313" sldId="662"/>
            <ac:picMk id="6" creationId="{6F9D284B-4A61-4D30-A0AB-1C5363C26EE8}"/>
          </ac:picMkLst>
        </pc:picChg>
        <pc:picChg chg="mod">
          <ac:chgData name="Jean Van Hoornweder" userId="15d96914-9760-4f76-b5bc-c705b4ee686f" providerId="ADAL" clId="{B9BB1618-0429-4A1C-905E-A93DD97AA133}" dt="2020-06-14T21:14:11.725" v="1599" actId="1076"/>
          <ac:picMkLst>
            <pc:docMk/>
            <pc:sldMk cId="1864915313" sldId="662"/>
            <ac:picMk id="10" creationId="{9296A95A-85B7-4E6F-AFEE-702CD78757FB}"/>
          </ac:picMkLst>
        </pc:picChg>
      </pc:sldChg>
      <pc:sldChg chg="add del">
        <pc:chgData name="Jean Van Hoornweder" userId="15d96914-9760-4f76-b5bc-c705b4ee686f" providerId="ADAL" clId="{B9BB1618-0429-4A1C-905E-A93DD97AA133}" dt="2020-06-14T14:09:45.908" v="105" actId="2696"/>
        <pc:sldMkLst>
          <pc:docMk/>
          <pc:sldMk cId="3660058883" sldId="662"/>
        </pc:sldMkLst>
      </pc:sldChg>
      <pc:sldChg chg="modSp add del ord">
        <pc:chgData name="Jean Van Hoornweder" userId="15d96914-9760-4f76-b5bc-c705b4ee686f" providerId="ADAL" clId="{B9BB1618-0429-4A1C-905E-A93DD97AA133}" dt="2020-06-14T19:42:55.370" v="1104" actId="2696"/>
        <pc:sldMkLst>
          <pc:docMk/>
          <pc:sldMk cId="3888483227" sldId="662"/>
        </pc:sldMkLst>
        <pc:spChg chg="mod">
          <ac:chgData name="Jean Van Hoornweder" userId="15d96914-9760-4f76-b5bc-c705b4ee686f" providerId="ADAL" clId="{B9BB1618-0429-4A1C-905E-A93DD97AA133}" dt="2020-06-14T14:12:46.694" v="121" actId="14100"/>
          <ac:spMkLst>
            <pc:docMk/>
            <pc:sldMk cId="3888483227" sldId="662"/>
            <ac:spMk id="2" creationId="{9BE4B6CC-846F-408E-8B7A-29178CB44A5E}"/>
          </ac:spMkLst>
        </pc:spChg>
        <pc:spChg chg="mod">
          <ac:chgData name="Jean Van Hoornweder" userId="15d96914-9760-4f76-b5bc-c705b4ee686f" providerId="ADAL" clId="{B9BB1618-0429-4A1C-905E-A93DD97AA133}" dt="2020-06-14T17:11:02.760" v="1096" actId="20577"/>
          <ac:spMkLst>
            <pc:docMk/>
            <pc:sldMk cId="3888483227" sldId="662"/>
            <ac:spMk id="3" creationId="{FC611D70-5278-4AB8-884D-1810B98833DF}"/>
          </ac:spMkLst>
        </pc:spChg>
      </pc:sldChg>
      <pc:sldChg chg="add del">
        <pc:chgData name="Jean Van Hoornweder" userId="15d96914-9760-4f76-b5bc-c705b4ee686f" providerId="ADAL" clId="{B9BB1618-0429-4A1C-905E-A93DD97AA133}" dt="2020-06-14T14:09:49.092" v="106" actId="2696"/>
        <pc:sldMkLst>
          <pc:docMk/>
          <pc:sldMk cId="563244658" sldId="663"/>
        </pc:sldMkLst>
      </pc:sldChg>
      <pc:sldChg chg="addSp delSp modSp add">
        <pc:chgData name="Jean Van Hoornweder" userId="15d96914-9760-4f76-b5bc-c705b4ee686f" providerId="ADAL" clId="{B9BB1618-0429-4A1C-905E-A93DD97AA133}" dt="2020-06-14T21:14:19.410" v="1601" actId="1076"/>
        <pc:sldMkLst>
          <pc:docMk/>
          <pc:sldMk cId="2332827831" sldId="663"/>
        </pc:sldMkLst>
        <pc:picChg chg="del">
          <ac:chgData name="Jean Van Hoornweder" userId="15d96914-9760-4f76-b5bc-c705b4ee686f" providerId="ADAL" clId="{B9BB1618-0429-4A1C-905E-A93DD97AA133}" dt="2020-06-14T20:08:51.376" v="1157" actId="478"/>
          <ac:picMkLst>
            <pc:docMk/>
            <pc:sldMk cId="2332827831" sldId="663"/>
            <ac:picMk id="4" creationId="{45BB7072-31CA-4A96-ABAA-901736B356A7}"/>
          </ac:picMkLst>
        </pc:picChg>
        <pc:picChg chg="add mod">
          <ac:chgData name="Jean Van Hoornweder" userId="15d96914-9760-4f76-b5bc-c705b4ee686f" providerId="ADAL" clId="{B9BB1618-0429-4A1C-905E-A93DD97AA133}" dt="2020-06-14T20:27:57.193" v="1271" actId="1076"/>
          <ac:picMkLst>
            <pc:docMk/>
            <pc:sldMk cId="2332827831" sldId="663"/>
            <ac:picMk id="5" creationId="{80B4D291-0F89-4A10-A5C9-47353A968BE3}"/>
          </ac:picMkLst>
        </pc:picChg>
        <pc:picChg chg="mod">
          <ac:chgData name="Jean Van Hoornweder" userId="15d96914-9760-4f76-b5bc-c705b4ee686f" providerId="ADAL" clId="{B9BB1618-0429-4A1C-905E-A93DD97AA133}" dt="2020-06-14T21:14:19.410" v="1601" actId="1076"/>
          <ac:picMkLst>
            <pc:docMk/>
            <pc:sldMk cId="2332827831" sldId="663"/>
            <ac:picMk id="10" creationId="{9296A95A-85B7-4E6F-AFEE-702CD78757FB}"/>
          </ac:picMkLst>
        </pc:picChg>
      </pc:sldChg>
      <pc:sldChg chg="add del">
        <pc:chgData name="Jean Van Hoornweder" userId="15d96914-9760-4f76-b5bc-c705b4ee686f" providerId="ADAL" clId="{B9BB1618-0429-4A1C-905E-A93DD97AA133}" dt="2020-06-14T19:43:58.913" v="1107" actId="2696"/>
        <pc:sldMkLst>
          <pc:docMk/>
          <pc:sldMk cId="3711156925" sldId="663"/>
        </pc:sldMkLst>
      </pc:sldChg>
      <pc:sldChg chg="addSp modSp add">
        <pc:chgData name="Jean Van Hoornweder" userId="15d96914-9760-4f76-b5bc-c705b4ee686f" providerId="ADAL" clId="{B9BB1618-0429-4A1C-905E-A93DD97AA133}" dt="2020-06-14T20:56:08.857" v="1453" actId="14100"/>
        <pc:sldMkLst>
          <pc:docMk/>
          <pc:sldMk cId="1740568592" sldId="664"/>
        </pc:sldMkLst>
        <pc:spChg chg="mod">
          <ac:chgData name="Jean Van Hoornweder" userId="15d96914-9760-4f76-b5bc-c705b4ee686f" providerId="ADAL" clId="{B9BB1618-0429-4A1C-905E-A93DD97AA133}" dt="2020-06-14T20:23:48.444" v="1249" actId="27636"/>
          <ac:spMkLst>
            <pc:docMk/>
            <pc:sldMk cId="1740568592" sldId="664"/>
            <ac:spMk id="2" creationId="{B7A03D86-364A-425F-B9A8-E199E8DD267A}"/>
          </ac:spMkLst>
        </pc:spChg>
        <pc:spChg chg="mod">
          <ac:chgData name="Jean Van Hoornweder" userId="15d96914-9760-4f76-b5bc-c705b4ee686f" providerId="ADAL" clId="{B9BB1618-0429-4A1C-905E-A93DD97AA133}" dt="2020-06-14T20:23:37.599" v="1245" actId="27636"/>
          <ac:spMkLst>
            <pc:docMk/>
            <pc:sldMk cId="1740568592" sldId="664"/>
            <ac:spMk id="3" creationId="{16B39156-A82C-4062-97A9-0F3F8DA1E094}"/>
          </ac:spMkLst>
        </pc:spChg>
        <pc:picChg chg="add mod">
          <ac:chgData name="Jean Van Hoornweder" userId="15d96914-9760-4f76-b5bc-c705b4ee686f" providerId="ADAL" clId="{B9BB1618-0429-4A1C-905E-A93DD97AA133}" dt="2020-06-14T20:56:08.857" v="1453" actId="14100"/>
          <ac:picMkLst>
            <pc:docMk/>
            <pc:sldMk cId="1740568592" sldId="664"/>
            <ac:picMk id="4" creationId="{B346D7CF-8C81-4503-A88D-DF9AC459EEC5}"/>
          </ac:picMkLst>
        </pc:picChg>
      </pc:sldChg>
      <pc:sldChg chg="addSp delSp modSp del">
        <pc:chgData name="Jean Van Hoornweder" userId="15d96914-9760-4f76-b5bc-c705b4ee686f" providerId="ADAL" clId="{B9BB1618-0429-4A1C-905E-A93DD97AA133}" dt="2020-06-14T20:21:26.786" v="1226"/>
        <pc:sldMkLst>
          <pc:docMk/>
          <pc:sldMk cId="4143841973" sldId="664"/>
        </pc:sldMkLst>
        <pc:spChg chg="mod">
          <ac:chgData name="Jean Van Hoornweder" userId="15d96914-9760-4f76-b5bc-c705b4ee686f" providerId="ADAL" clId="{B9BB1618-0429-4A1C-905E-A93DD97AA133}" dt="2020-06-14T20:21:26.786" v="1226"/>
          <ac:spMkLst>
            <pc:docMk/>
            <pc:sldMk cId="4143841973" sldId="664"/>
            <ac:spMk id="2" creationId="{E8B368D8-03F2-4B00-9DBA-505AECBE82C4}"/>
          </ac:spMkLst>
        </pc:spChg>
        <pc:spChg chg="mod">
          <ac:chgData name="Jean Van Hoornweder" userId="15d96914-9760-4f76-b5bc-c705b4ee686f" providerId="ADAL" clId="{B9BB1618-0429-4A1C-905E-A93DD97AA133}" dt="2020-06-14T20:21:26.786" v="1226"/>
          <ac:spMkLst>
            <pc:docMk/>
            <pc:sldMk cId="4143841973" sldId="664"/>
            <ac:spMk id="3" creationId="{9E48CD6C-95B1-47DF-9E2B-AC7002FB594C}"/>
          </ac:spMkLst>
        </pc:spChg>
        <pc:spChg chg="mod">
          <ac:chgData name="Jean Van Hoornweder" userId="15d96914-9760-4f76-b5bc-c705b4ee686f" providerId="ADAL" clId="{B9BB1618-0429-4A1C-905E-A93DD97AA133}" dt="2020-06-14T20:21:24.941" v="1222" actId="14100"/>
          <ac:spMkLst>
            <pc:docMk/>
            <pc:sldMk cId="4143841973" sldId="664"/>
            <ac:spMk id="4" creationId="{2EAE37C4-031A-4FB0-A80D-0C819B7B2865}"/>
          </ac:spMkLst>
        </pc:spChg>
        <pc:picChg chg="add del mod">
          <ac:chgData name="Jean Van Hoornweder" userId="15d96914-9760-4f76-b5bc-c705b4ee686f" providerId="ADAL" clId="{B9BB1618-0429-4A1C-905E-A93DD97AA133}" dt="2020-06-14T20:21:24.232" v="1221"/>
          <ac:picMkLst>
            <pc:docMk/>
            <pc:sldMk cId="4143841973" sldId="664"/>
            <ac:picMk id="5" creationId="{4DFF7B67-1031-4442-BFE3-9C7FD4C833E7}"/>
          </ac:picMkLst>
        </pc:picChg>
      </pc:sldChg>
      <pc:sldChg chg="modSp add del setBg">
        <pc:chgData name="Jean Van Hoornweder" userId="15d96914-9760-4f76-b5bc-c705b4ee686f" providerId="ADAL" clId="{B9BB1618-0429-4A1C-905E-A93DD97AA133}" dt="2020-06-14T20:22:04.687" v="1232"/>
        <pc:sldMkLst>
          <pc:docMk/>
          <pc:sldMk cId="355600659" sldId="665"/>
        </pc:sldMkLst>
        <pc:spChg chg="mod">
          <ac:chgData name="Jean Van Hoornweder" userId="15d96914-9760-4f76-b5bc-c705b4ee686f" providerId="ADAL" clId="{B9BB1618-0429-4A1C-905E-A93DD97AA133}" dt="2020-06-14T20:22:04.687" v="1232"/>
          <ac:spMkLst>
            <pc:docMk/>
            <pc:sldMk cId="355600659" sldId="665"/>
            <ac:spMk id="2" creationId="{E8B368D8-03F2-4B00-9DBA-505AECBE82C4}"/>
          </ac:spMkLst>
        </pc:spChg>
        <pc:spChg chg="mod">
          <ac:chgData name="Jean Van Hoornweder" userId="15d96914-9760-4f76-b5bc-c705b4ee686f" providerId="ADAL" clId="{B9BB1618-0429-4A1C-905E-A93DD97AA133}" dt="2020-06-14T20:22:04.687" v="1232"/>
          <ac:spMkLst>
            <pc:docMk/>
            <pc:sldMk cId="355600659" sldId="665"/>
            <ac:spMk id="3" creationId="{9E48CD6C-95B1-47DF-9E2B-AC7002FB594C}"/>
          </ac:spMkLst>
        </pc:spChg>
      </pc:sldChg>
      <pc:sldChg chg="modSp del">
        <pc:chgData name="Jean Van Hoornweder" userId="15d96914-9760-4f76-b5bc-c705b4ee686f" providerId="ADAL" clId="{B9BB1618-0429-4A1C-905E-A93DD97AA133}" dt="2020-06-14T20:21:01.238" v="1209"/>
        <pc:sldMkLst>
          <pc:docMk/>
          <pc:sldMk cId="1205824631" sldId="665"/>
        </pc:sldMkLst>
        <pc:spChg chg="mod">
          <ac:chgData name="Jean Van Hoornweder" userId="15d96914-9760-4f76-b5bc-c705b4ee686f" providerId="ADAL" clId="{B9BB1618-0429-4A1C-905E-A93DD97AA133}" dt="2020-06-14T20:21:01.238" v="1209"/>
          <ac:spMkLst>
            <pc:docMk/>
            <pc:sldMk cId="1205824631" sldId="665"/>
            <ac:spMk id="3" creationId="{4FFED977-1301-4F94-B5EE-A489540FAE5D}"/>
          </ac:spMkLst>
        </pc:spChg>
      </pc:sldChg>
      <pc:sldChg chg="add del">
        <pc:chgData name="Jean Van Hoornweder" userId="15d96914-9760-4f76-b5bc-c705b4ee686f" providerId="ADAL" clId="{B9BB1618-0429-4A1C-905E-A93DD97AA133}" dt="2020-06-14T20:26:52.380" v="1266" actId="2696"/>
        <pc:sldMkLst>
          <pc:docMk/>
          <pc:sldMk cId="1895876524" sldId="665"/>
        </pc:sldMkLst>
      </pc:sldChg>
      <pc:sldChg chg="modSp del">
        <pc:chgData name="Jean Van Hoornweder" userId="15d96914-9760-4f76-b5bc-c705b4ee686f" providerId="ADAL" clId="{B9BB1618-0429-4A1C-905E-A93DD97AA133}" dt="2020-06-14T20:45:41.932" v="1387" actId="2696"/>
        <pc:sldMkLst>
          <pc:docMk/>
          <pc:sldMk cId="4115679385" sldId="665"/>
        </pc:sldMkLst>
        <pc:spChg chg="mod">
          <ac:chgData name="Jean Van Hoornweder" userId="15d96914-9760-4f76-b5bc-c705b4ee686f" providerId="ADAL" clId="{B9BB1618-0429-4A1C-905E-A93DD97AA133}" dt="2020-06-14T20:45:17.482" v="1386" actId="27636"/>
          <ac:spMkLst>
            <pc:docMk/>
            <pc:sldMk cId="4115679385" sldId="665"/>
            <ac:spMk id="2" creationId="{75276C8E-7B2B-4A19-8FDC-08EADB76B12C}"/>
          </ac:spMkLst>
        </pc:spChg>
      </pc:sldChg>
      <pc:sldChg chg="addSp modSp add del">
        <pc:chgData name="Jean Van Hoornweder" userId="15d96914-9760-4f76-b5bc-c705b4ee686f" providerId="ADAL" clId="{B9BB1618-0429-4A1C-905E-A93DD97AA133}" dt="2020-06-14T20:29:06.114" v="1278" actId="2696"/>
        <pc:sldMkLst>
          <pc:docMk/>
          <pc:sldMk cId="2645064758" sldId="666"/>
        </pc:sldMkLst>
        <pc:spChg chg="mod">
          <ac:chgData name="Jean Van Hoornweder" userId="15d96914-9760-4f76-b5bc-c705b4ee686f" providerId="ADAL" clId="{B9BB1618-0429-4A1C-905E-A93DD97AA133}" dt="2020-06-14T20:25:05.430" v="1254" actId="27636"/>
          <ac:spMkLst>
            <pc:docMk/>
            <pc:sldMk cId="2645064758" sldId="666"/>
            <ac:spMk id="3" creationId="{5DFE7223-FE76-4668-9832-2CE8DD8C8A72}"/>
          </ac:spMkLst>
        </pc:spChg>
        <pc:spChg chg="mod">
          <ac:chgData name="Jean Van Hoornweder" userId="15d96914-9760-4f76-b5bc-c705b4ee686f" providerId="ADAL" clId="{B9BB1618-0429-4A1C-905E-A93DD97AA133}" dt="2020-06-14T20:25:33.169" v="1257" actId="1076"/>
          <ac:spMkLst>
            <pc:docMk/>
            <pc:sldMk cId="2645064758" sldId="666"/>
            <ac:spMk id="10" creationId="{00000000-0000-0000-0000-000000000000}"/>
          </ac:spMkLst>
        </pc:spChg>
        <pc:picChg chg="add mod">
          <ac:chgData name="Jean Van Hoornweder" userId="15d96914-9760-4f76-b5bc-c705b4ee686f" providerId="ADAL" clId="{B9BB1618-0429-4A1C-905E-A93DD97AA133}" dt="2020-06-14T20:25:36.429" v="1258" actId="1076"/>
          <ac:picMkLst>
            <pc:docMk/>
            <pc:sldMk cId="2645064758" sldId="666"/>
            <ac:picMk id="11" creationId="{EB64E452-5F22-443C-8C77-A337CED9DAEB}"/>
          </ac:picMkLst>
        </pc:picChg>
        <pc:picChg chg="mod">
          <ac:chgData name="Jean Van Hoornweder" userId="15d96914-9760-4f76-b5bc-c705b4ee686f" providerId="ADAL" clId="{B9BB1618-0429-4A1C-905E-A93DD97AA133}" dt="2020-06-14T20:25:24.184" v="1256" actId="1076"/>
          <ac:picMkLst>
            <pc:docMk/>
            <pc:sldMk cId="2645064758" sldId="666"/>
            <ac:picMk id="53250" creationId="{00000000-0000-0000-0000-000000000000}"/>
          </ac:picMkLst>
        </pc:picChg>
      </pc:sldChg>
      <pc:sldChg chg="addSp delSp modSp">
        <pc:chgData name="Jean Van Hoornweder" userId="15d96914-9760-4f76-b5bc-c705b4ee686f" providerId="ADAL" clId="{B9BB1618-0429-4A1C-905E-A93DD97AA133}" dt="2020-06-14T20:48:46.127" v="1399" actId="1076"/>
        <pc:sldMkLst>
          <pc:docMk/>
          <pc:sldMk cId="3580661661" sldId="666"/>
        </pc:sldMkLst>
        <pc:picChg chg="add del mod">
          <ac:chgData name="Jean Van Hoornweder" userId="15d96914-9760-4f76-b5bc-c705b4ee686f" providerId="ADAL" clId="{B9BB1618-0429-4A1C-905E-A93DD97AA133}" dt="2020-06-14T20:48:38.219" v="1396"/>
          <ac:picMkLst>
            <pc:docMk/>
            <pc:sldMk cId="3580661661" sldId="666"/>
            <ac:picMk id="4" creationId="{C588E3BF-DC1D-46EE-83B3-C0F31BC20C6F}"/>
          </ac:picMkLst>
        </pc:picChg>
        <pc:picChg chg="add mod">
          <ac:chgData name="Jean Van Hoornweder" userId="15d96914-9760-4f76-b5bc-c705b4ee686f" providerId="ADAL" clId="{B9BB1618-0429-4A1C-905E-A93DD97AA133}" dt="2020-06-14T20:48:46.127" v="1399" actId="1076"/>
          <ac:picMkLst>
            <pc:docMk/>
            <pc:sldMk cId="3580661661" sldId="666"/>
            <ac:picMk id="6" creationId="{C5AD3142-F6ED-48C4-9437-236CFCE2C522}"/>
          </ac:picMkLst>
        </pc:picChg>
      </pc:sldChg>
      <pc:sldChg chg="addSp delSp modSp add del">
        <pc:chgData name="Jean Van Hoornweder" userId="15d96914-9760-4f76-b5bc-c705b4ee686f" providerId="ADAL" clId="{B9BB1618-0429-4A1C-905E-A93DD97AA133}" dt="2020-06-14T20:29:47.123" v="1283" actId="2696"/>
        <pc:sldMkLst>
          <pc:docMk/>
          <pc:sldMk cId="538921247" sldId="667"/>
        </pc:sldMkLst>
        <pc:spChg chg="mod">
          <ac:chgData name="Jean Van Hoornweder" userId="15d96914-9760-4f76-b5bc-c705b4ee686f" providerId="ADAL" clId="{B9BB1618-0429-4A1C-905E-A93DD97AA133}" dt="2020-06-14T20:27:06.098" v="1267" actId="20577"/>
          <ac:spMkLst>
            <pc:docMk/>
            <pc:sldMk cId="538921247" sldId="667"/>
            <ac:spMk id="2" creationId="{B7A03D86-364A-425F-B9A8-E199E8DD267A}"/>
          </ac:spMkLst>
        </pc:spChg>
        <pc:spChg chg="add del mod">
          <ac:chgData name="Jean Van Hoornweder" userId="15d96914-9760-4f76-b5bc-c705b4ee686f" providerId="ADAL" clId="{B9BB1618-0429-4A1C-905E-A93DD97AA133}" dt="2020-06-14T20:28:47.889" v="1276"/>
          <ac:spMkLst>
            <pc:docMk/>
            <pc:sldMk cId="538921247" sldId="667"/>
            <ac:spMk id="3" creationId="{16B39156-A82C-4062-97A9-0F3F8DA1E094}"/>
          </ac:spMkLst>
        </pc:spChg>
        <pc:picChg chg="add del mod">
          <ac:chgData name="Jean Van Hoornweder" userId="15d96914-9760-4f76-b5bc-c705b4ee686f" providerId="ADAL" clId="{B9BB1618-0429-4A1C-905E-A93DD97AA133}" dt="2020-06-14T20:28:47.889" v="1276"/>
          <ac:picMkLst>
            <pc:docMk/>
            <pc:sldMk cId="538921247" sldId="667"/>
            <ac:picMk id="5" creationId="{8453F3FA-A6BE-4777-BBF5-7F5E3CA5670B}"/>
          </ac:picMkLst>
        </pc:picChg>
      </pc:sldChg>
      <pc:sldChg chg="addSp modSp add">
        <pc:chgData name="Jean Van Hoornweder" userId="15d96914-9760-4f76-b5bc-c705b4ee686f" providerId="ADAL" clId="{B9BB1618-0429-4A1C-905E-A93DD97AA133}" dt="2020-06-14T21:08:21.775" v="1578" actId="20577"/>
        <pc:sldMkLst>
          <pc:docMk/>
          <pc:sldMk cId="1875475951" sldId="667"/>
        </pc:sldMkLst>
        <pc:spChg chg="mod">
          <ac:chgData name="Jean Van Hoornweder" userId="15d96914-9760-4f76-b5bc-c705b4ee686f" providerId="ADAL" clId="{B9BB1618-0429-4A1C-905E-A93DD97AA133}" dt="2020-06-14T21:08:21.775" v="1578" actId="20577"/>
          <ac:spMkLst>
            <pc:docMk/>
            <pc:sldMk cId="1875475951" sldId="667"/>
            <ac:spMk id="2" creationId="{BAA6B231-EA03-4371-A906-884E43C37111}"/>
          </ac:spMkLst>
        </pc:spChg>
        <pc:picChg chg="add mod">
          <ac:chgData name="Jean Van Hoornweder" userId="15d96914-9760-4f76-b5bc-c705b4ee686f" providerId="ADAL" clId="{B9BB1618-0429-4A1C-905E-A93DD97AA133}" dt="2020-06-14T21:06:28.903" v="1491" actId="1076"/>
          <ac:picMkLst>
            <pc:docMk/>
            <pc:sldMk cId="1875475951" sldId="667"/>
            <ac:picMk id="4" creationId="{BC8AF7D9-E720-4228-A468-6EC85EAA330D}"/>
          </ac:picMkLst>
        </pc:picChg>
      </pc:sldChg>
      <pc:sldChg chg="del">
        <pc:chgData name="Jean Van Hoornweder" userId="15d96914-9760-4f76-b5bc-c705b4ee686f" providerId="ADAL" clId="{B9BB1618-0429-4A1C-905E-A93DD97AA133}" dt="2020-06-14T20:27:43.123" v="1270"/>
        <pc:sldMkLst>
          <pc:docMk/>
          <pc:sldMk cId="948309347" sldId="668"/>
        </pc:sldMkLst>
      </pc:sldChg>
      <pc:sldChg chg="add del">
        <pc:chgData name="Jean Van Hoornweder" userId="15d96914-9760-4f76-b5bc-c705b4ee686f" providerId="ADAL" clId="{B9BB1618-0429-4A1C-905E-A93DD97AA133}" dt="2020-06-14T20:27:18.966" v="1269"/>
        <pc:sldMkLst>
          <pc:docMk/>
          <pc:sldMk cId="1460391775" sldId="668"/>
        </pc:sldMkLst>
      </pc:sldChg>
      <pc:sldChg chg="add del">
        <pc:chgData name="Jean Van Hoornweder" userId="15d96914-9760-4f76-b5bc-c705b4ee686f" providerId="ADAL" clId="{B9BB1618-0429-4A1C-905E-A93DD97AA133}" dt="2020-06-14T20:26:35.119" v="1264"/>
        <pc:sldMkLst>
          <pc:docMk/>
          <pc:sldMk cId="1957041585" sldId="668"/>
        </pc:sldMkLst>
      </pc:sldChg>
      <pc:sldChg chg="add del">
        <pc:chgData name="Jean Van Hoornweder" userId="15d96914-9760-4f76-b5bc-c705b4ee686f" providerId="ADAL" clId="{B9BB1618-0429-4A1C-905E-A93DD97AA133}" dt="2020-06-14T20:28:34.873" v="1274"/>
        <pc:sldMkLst>
          <pc:docMk/>
          <pc:sldMk cId="2238359645" sldId="668"/>
        </pc:sldMkLst>
      </pc:sldChg>
      <pc:sldChg chg="add del">
        <pc:chgData name="Jean Van Hoornweder" userId="15d96914-9760-4f76-b5bc-c705b4ee686f" providerId="ADAL" clId="{B9BB1618-0429-4A1C-905E-A93DD97AA133}" dt="2020-06-14T20:29:08.849" v="1279" actId="2696"/>
        <pc:sldMkLst>
          <pc:docMk/>
          <pc:sldMk cId="3801393416" sldId="668"/>
        </pc:sldMkLst>
      </pc:sldChg>
      <pc:sldChg chg="modSp add del">
        <pc:chgData name="Jean Van Hoornweder" userId="15d96914-9760-4f76-b5bc-c705b4ee686f" providerId="ADAL" clId="{B9BB1618-0429-4A1C-905E-A93DD97AA133}" dt="2020-06-14T20:29:49.922" v="1284" actId="2696"/>
        <pc:sldMkLst>
          <pc:docMk/>
          <pc:sldMk cId="3806728355" sldId="668"/>
        </pc:sldMkLst>
        <pc:spChg chg="mod">
          <ac:chgData name="Jean Van Hoornweder" userId="15d96914-9760-4f76-b5bc-c705b4ee686f" providerId="ADAL" clId="{B9BB1618-0429-4A1C-905E-A93DD97AA133}" dt="2020-06-14T20:29:30.218" v="1282" actId="27636"/>
          <ac:spMkLst>
            <pc:docMk/>
            <pc:sldMk cId="3806728355" sldId="668"/>
            <ac:spMk id="3" creationId="{5DFE7223-FE76-4668-9832-2CE8DD8C8A72}"/>
          </ac:spMkLst>
        </pc:spChg>
      </pc:sldChg>
      <pc:sldChg chg="modSp">
        <pc:chgData name="Jean Van Hoornweder" userId="15d96914-9760-4f76-b5bc-c705b4ee686f" providerId="ADAL" clId="{B9BB1618-0429-4A1C-905E-A93DD97AA133}" dt="2020-06-14T21:13:35.971" v="1594" actId="20577"/>
        <pc:sldMkLst>
          <pc:docMk/>
          <pc:sldMk cId="3887082702" sldId="668"/>
        </pc:sldMkLst>
        <pc:spChg chg="mod">
          <ac:chgData name="Jean Van Hoornweder" userId="15d96914-9760-4f76-b5bc-c705b4ee686f" providerId="ADAL" clId="{B9BB1618-0429-4A1C-905E-A93DD97AA133}" dt="2020-06-14T21:13:35.971" v="1594" actId="20577"/>
          <ac:spMkLst>
            <pc:docMk/>
            <pc:sldMk cId="3887082702" sldId="668"/>
            <ac:spMk id="3" creationId="{4FFED977-1301-4F94-B5EE-A489540FAE5D}"/>
          </ac:spMkLst>
        </pc:spChg>
      </pc:sldChg>
      <pc:sldMasterChg chg="delSldLayout modSldLayout">
        <pc:chgData name="Jean Van Hoornweder" userId="15d96914-9760-4f76-b5bc-c705b4ee686f" providerId="ADAL" clId="{B9BB1618-0429-4A1C-905E-A93DD97AA133}" dt="2020-06-14T20:31:06.085" v="1286"/>
        <pc:sldMasterMkLst>
          <pc:docMk/>
          <pc:sldMasterMk cId="611610423" sldId="2147483660"/>
        </pc:sldMasterMkLst>
        <pc:sldLayoutChg chg="modSp modTransition">
          <pc:chgData name="Jean Van Hoornweder" userId="15d96914-9760-4f76-b5bc-c705b4ee686f" providerId="ADAL" clId="{B9BB1618-0429-4A1C-905E-A93DD97AA133}" dt="2020-06-14T20:31:06.085" v="1286"/>
          <pc:sldLayoutMkLst>
            <pc:docMk/>
            <pc:sldMasterMk cId="611610423" sldId="2147483660"/>
            <pc:sldLayoutMk cId="2122270514" sldId="2147483661"/>
          </pc:sldLayoutMkLst>
          <pc:spChg chg="mod">
            <ac:chgData name="Jean Van Hoornweder" userId="15d96914-9760-4f76-b5bc-c705b4ee686f" providerId="ADAL" clId="{B9BB1618-0429-4A1C-905E-A93DD97AA133}" dt="2020-06-14T20:31:06.085" v="1286"/>
            <ac:spMkLst>
              <pc:docMk/>
              <pc:sldMasterMk cId="611610423" sldId="2147483660"/>
              <pc:sldLayoutMk cId="2122270514" sldId="2147483661"/>
              <ac:spMk id="15" creationId="{00000000-0000-0000-0000-000000000000}"/>
            </ac:spMkLst>
          </pc:spChg>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3714964618" sldId="2147483662"/>
          </pc:sldLayoutMkLst>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3036633197" sldId="2147483663"/>
          </pc:sldLayoutMkLst>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49891855" sldId="2147483665"/>
          </pc:sldLayoutMkLst>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861534922" sldId="2147483666"/>
          </pc:sldLayoutMkLst>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4061032419" sldId="2147483668"/>
          </pc:sldLayoutMkLst>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2310863500" sldId="2147483669"/>
          </pc:sldLayoutMkLst>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68866697" sldId="2147483670"/>
          </pc:sldLayoutMkLst>
        </pc:sldLayoutChg>
        <pc:sldLayoutChg chg="modTransition">
          <pc:chgData name="Jean Van Hoornweder" userId="15d96914-9760-4f76-b5bc-c705b4ee686f" providerId="ADAL" clId="{B9BB1618-0429-4A1C-905E-A93DD97AA133}" dt="2020-06-14T20:31:06.085" v="1286"/>
          <pc:sldLayoutMkLst>
            <pc:docMk/>
            <pc:sldMasterMk cId="611610423" sldId="2147483660"/>
            <pc:sldLayoutMk cId="2839764150" sldId="2147483671"/>
          </pc:sldLayoutMkLst>
        </pc:sldLayoutChg>
        <pc:sldLayoutChg chg="del">
          <pc:chgData name="Jean Van Hoornweder" userId="15d96914-9760-4f76-b5bc-c705b4ee686f" providerId="ADAL" clId="{B9BB1618-0429-4A1C-905E-A93DD97AA133}" dt="2020-06-14T19:41:36.046" v="1098" actId="2696"/>
          <pc:sldLayoutMkLst>
            <pc:docMk/>
            <pc:sldMasterMk cId="611610423" sldId="2147483660"/>
            <pc:sldLayoutMk cId="1400343604" sldId="2147483680"/>
          </pc:sldLayoutMkLst>
        </pc:sldLayoutChg>
      </pc:sldMasterChg>
      <pc:sldMasterChg chg="delSldLayout">
        <pc:chgData name="Jean Van Hoornweder" userId="15d96914-9760-4f76-b5bc-c705b4ee686f" providerId="ADAL" clId="{B9BB1618-0429-4A1C-905E-A93DD97AA133}" dt="2020-06-14T21:13:17.475" v="1591" actId="2696"/>
        <pc:sldMasterMkLst>
          <pc:docMk/>
          <pc:sldMasterMk cId="2965750971" sldId="2147483681"/>
        </pc:sldMasterMkLst>
        <pc:sldLayoutChg chg="del">
          <pc:chgData name="Jean Van Hoornweder" userId="15d96914-9760-4f76-b5bc-c705b4ee686f" providerId="ADAL" clId="{B9BB1618-0429-4A1C-905E-A93DD97AA133}" dt="2020-06-14T20:29:08.864" v="1280" actId="2696"/>
          <pc:sldLayoutMkLst>
            <pc:docMk/>
            <pc:sldMasterMk cId="2965750971" sldId="2147483681"/>
            <pc:sldLayoutMk cId="2312958501" sldId="2147483693"/>
          </pc:sldLayoutMkLst>
        </pc:sldLayoutChg>
        <pc:sldLayoutChg chg="del">
          <pc:chgData name="Jean Van Hoornweder" userId="15d96914-9760-4f76-b5bc-c705b4ee686f" providerId="ADAL" clId="{B9BB1618-0429-4A1C-905E-A93DD97AA133}" dt="2020-06-14T20:29:49.922" v="1285" actId="2696"/>
          <pc:sldLayoutMkLst>
            <pc:docMk/>
            <pc:sldMasterMk cId="2965750971" sldId="2147483681"/>
            <pc:sldLayoutMk cId="4213647089" sldId="2147483693"/>
          </pc:sldLayoutMkLst>
        </pc:sldLayoutChg>
        <pc:sldLayoutChg chg="del">
          <pc:chgData name="Jean Van Hoornweder" userId="15d96914-9760-4f76-b5bc-c705b4ee686f" providerId="ADAL" clId="{B9BB1618-0429-4A1C-905E-A93DD97AA133}" dt="2020-06-14T21:13:17.475" v="1591" actId="2696"/>
          <pc:sldLayoutMkLst>
            <pc:docMk/>
            <pc:sldMasterMk cId="2965750971" sldId="2147483681"/>
            <pc:sldLayoutMk cId="21780931" sldId="2147483728"/>
          </pc:sldLayoutMkLst>
        </pc:sldLayoutChg>
      </pc:sldMasterChg>
      <pc:sldMasterChg chg="delSldLayout">
        <pc:chgData name="Jean Van Hoornweder" userId="15d96914-9760-4f76-b5bc-c705b4ee686f" providerId="ADAL" clId="{B9BB1618-0429-4A1C-905E-A93DD97AA133}" dt="2020-06-14T21:12:21.682" v="1588" actId="2696"/>
        <pc:sldMasterMkLst>
          <pc:docMk/>
          <pc:sldMasterMk cId="2735313946" sldId="2147483693"/>
        </pc:sldMasterMkLst>
        <pc:sldLayoutChg chg="del">
          <pc:chgData name="Jean Van Hoornweder" userId="15d96914-9760-4f76-b5bc-c705b4ee686f" providerId="ADAL" clId="{B9BB1618-0429-4A1C-905E-A93DD97AA133}" dt="2020-06-14T21:12:21.682" v="1588" actId="2696"/>
          <pc:sldLayoutMkLst>
            <pc:docMk/>
            <pc:sldMasterMk cId="2735313946" sldId="2147483693"/>
            <pc:sldLayoutMk cId="3082660236" sldId="2147483705"/>
          </pc:sldLayoutMkLst>
        </pc:sldLayoutChg>
        <pc:sldLayoutChg chg="del">
          <pc:chgData name="Jean Van Hoornweder" userId="15d96914-9760-4f76-b5bc-c705b4ee686f" providerId="ADAL" clId="{B9BB1618-0429-4A1C-905E-A93DD97AA133}" dt="2020-06-14T20:45:45.007" v="1389" actId="2696"/>
          <pc:sldLayoutMkLst>
            <pc:docMk/>
            <pc:sldMasterMk cId="2735313946" sldId="2147483693"/>
            <pc:sldLayoutMk cId="2858045437" sldId="2147483707"/>
          </pc:sldLayoutMkLst>
        </pc:sldLayoutChg>
      </pc:sldMasterChg>
    </pc:docChg>
  </pc:docChgLst>
  <pc:docChgLst>
    <pc:chgData name="Caroline Sorgeloos" userId="58246ac6-d1a4-45e3-ae15-e6c629b63d67" providerId="ADAL" clId="{CC184072-357F-43F8-9E83-BBA3F2E35146}"/>
    <pc:docChg chg="modSld">
      <pc:chgData name="Caroline Sorgeloos" userId="58246ac6-d1a4-45e3-ae15-e6c629b63d67" providerId="ADAL" clId="{CC184072-357F-43F8-9E83-BBA3F2E35146}" dt="2020-09-25T12:05:28.502" v="93" actId="20577"/>
      <pc:docMkLst>
        <pc:docMk/>
      </pc:docMkLst>
      <pc:sldChg chg="modSp">
        <pc:chgData name="Caroline Sorgeloos" userId="58246ac6-d1a4-45e3-ae15-e6c629b63d67" providerId="ADAL" clId="{CC184072-357F-43F8-9E83-BBA3F2E35146}" dt="2020-09-25T11:18:28.697" v="17" actId="14100"/>
        <pc:sldMkLst>
          <pc:docMk/>
          <pc:sldMk cId="3020042942" sldId="334"/>
        </pc:sldMkLst>
        <pc:spChg chg="mod">
          <ac:chgData name="Caroline Sorgeloos" userId="58246ac6-d1a4-45e3-ae15-e6c629b63d67" providerId="ADAL" clId="{CC184072-357F-43F8-9E83-BBA3F2E35146}" dt="2020-09-25T11:17:59.321" v="10" actId="14100"/>
          <ac:spMkLst>
            <pc:docMk/>
            <pc:sldMk cId="3020042942" sldId="334"/>
            <ac:spMk id="53257" creationId="{00000000-0000-0000-0000-000000000000}"/>
          </ac:spMkLst>
        </pc:spChg>
        <pc:spChg chg="mod">
          <ac:chgData name="Caroline Sorgeloos" userId="58246ac6-d1a4-45e3-ae15-e6c629b63d67" providerId="ADAL" clId="{CC184072-357F-43F8-9E83-BBA3F2E35146}" dt="2020-09-25T11:17:50.857" v="7" actId="14100"/>
          <ac:spMkLst>
            <pc:docMk/>
            <pc:sldMk cId="3020042942" sldId="334"/>
            <ac:spMk id="53258" creationId="{00000000-0000-0000-0000-000000000000}"/>
          </ac:spMkLst>
        </pc:spChg>
        <pc:spChg chg="mod">
          <ac:chgData name="Caroline Sorgeloos" userId="58246ac6-d1a4-45e3-ae15-e6c629b63d67" providerId="ADAL" clId="{CC184072-357F-43F8-9E83-BBA3F2E35146}" dt="2020-09-25T11:18:28.697" v="17" actId="14100"/>
          <ac:spMkLst>
            <pc:docMk/>
            <pc:sldMk cId="3020042942" sldId="334"/>
            <ac:spMk id="53259" creationId="{00000000-0000-0000-0000-000000000000}"/>
          </ac:spMkLst>
        </pc:spChg>
        <pc:spChg chg="mod">
          <ac:chgData name="Caroline Sorgeloos" userId="58246ac6-d1a4-45e3-ae15-e6c629b63d67" providerId="ADAL" clId="{CC184072-357F-43F8-9E83-BBA3F2E35146}" dt="2020-09-25T11:18:12.321" v="13" actId="14100"/>
          <ac:spMkLst>
            <pc:docMk/>
            <pc:sldMk cId="3020042942" sldId="334"/>
            <ac:spMk id="53260" creationId="{00000000-0000-0000-0000-000000000000}"/>
          </ac:spMkLst>
        </pc:spChg>
      </pc:sldChg>
      <pc:sldChg chg="modSp">
        <pc:chgData name="Caroline Sorgeloos" userId="58246ac6-d1a4-45e3-ae15-e6c629b63d67" providerId="ADAL" clId="{CC184072-357F-43F8-9E83-BBA3F2E35146}" dt="2020-09-25T11:57:06.122" v="36" actId="20577"/>
        <pc:sldMkLst>
          <pc:docMk/>
          <pc:sldMk cId="327746492" sldId="655"/>
        </pc:sldMkLst>
        <pc:spChg chg="mod">
          <ac:chgData name="Caroline Sorgeloos" userId="58246ac6-d1a4-45e3-ae15-e6c629b63d67" providerId="ADAL" clId="{CC184072-357F-43F8-9E83-BBA3F2E35146}" dt="2020-09-25T11:57:06.122" v="36" actId="20577"/>
          <ac:spMkLst>
            <pc:docMk/>
            <pc:sldMk cId="327746492" sldId="655"/>
            <ac:spMk id="2" creationId="{0462D693-1EE3-41EE-83A7-539CDC0A57BA}"/>
          </ac:spMkLst>
        </pc:spChg>
      </pc:sldChg>
      <pc:sldChg chg="modNotesTx">
        <pc:chgData name="Caroline Sorgeloos" userId="58246ac6-d1a4-45e3-ae15-e6c629b63d67" providerId="ADAL" clId="{CC184072-357F-43F8-9E83-BBA3F2E35146}" dt="2020-09-25T12:05:28.502" v="93" actId="20577"/>
        <pc:sldMkLst>
          <pc:docMk/>
          <pc:sldMk cId="4250797884" sldId="659"/>
        </pc:sldMkLst>
      </pc:sldChg>
      <pc:sldChg chg="modSp">
        <pc:chgData name="Caroline Sorgeloos" userId="58246ac6-d1a4-45e3-ae15-e6c629b63d67" providerId="ADAL" clId="{CC184072-357F-43F8-9E83-BBA3F2E35146}" dt="2020-09-25T10:48:18.281" v="4" actId="20577"/>
        <pc:sldMkLst>
          <pc:docMk/>
          <pc:sldMk cId="1864915313" sldId="662"/>
        </pc:sldMkLst>
        <pc:spChg chg="mod">
          <ac:chgData name="Caroline Sorgeloos" userId="58246ac6-d1a4-45e3-ae15-e6c629b63d67" providerId="ADAL" clId="{CC184072-357F-43F8-9E83-BBA3F2E35146}" dt="2020-09-25T10:48:18.281" v="4" actId="20577"/>
          <ac:spMkLst>
            <pc:docMk/>
            <pc:sldMk cId="1864915313" sldId="662"/>
            <ac:spMk id="3" creationId="{D6A2EC1E-60F3-49CF-BAA7-0E231E22A73D}"/>
          </ac:spMkLst>
        </pc:spChg>
      </pc:sldChg>
    </pc:docChg>
  </pc:docChgLst>
  <pc:docChgLst>
    <pc:chgData name="Luc Lipkens" userId="d1c584d2-eab2-47f9-ab0f-b25622eec04e" providerId="ADAL" clId="{9F48BC5D-D20C-436D-9A5E-AC0B5A6DE4E8}"/>
    <pc:docChg chg="custSel addSld delSld modSld sldOrd">
      <pc:chgData name="Luc Lipkens" userId="d1c584d2-eab2-47f9-ab0f-b25622eec04e" providerId="ADAL" clId="{9F48BC5D-D20C-436D-9A5E-AC0B5A6DE4E8}" dt="2020-06-03T12:39:16.119" v="865" actId="2696"/>
      <pc:docMkLst>
        <pc:docMk/>
      </pc:docMkLst>
      <pc:sldChg chg="modSp">
        <pc:chgData name="Luc Lipkens" userId="d1c584d2-eab2-47f9-ab0f-b25622eec04e" providerId="ADAL" clId="{9F48BC5D-D20C-436D-9A5E-AC0B5A6DE4E8}" dt="2020-06-03T12:15:45.771" v="93" actId="1076"/>
        <pc:sldMkLst>
          <pc:docMk/>
          <pc:sldMk cId="3698120757" sldId="282"/>
        </pc:sldMkLst>
        <pc:spChg chg="mod">
          <ac:chgData name="Luc Lipkens" userId="d1c584d2-eab2-47f9-ab0f-b25622eec04e" providerId="ADAL" clId="{9F48BC5D-D20C-436D-9A5E-AC0B5A6DE4E8}" dt="2020-06-03T12:15:45.771" v="93" actId="1076"/>
          <ac:spMkLst>
            <pc:docMk/>
            <pc:sldMk cId="3698120757" sldId="282"/>
            <ac:spMk id="7" creationId="{00000000-0000-0000-0000-000000000000}"/>
          </ac:spMkLst>
        </pc:spChg>
      </pc:sldChg>
      <pc:sldChg chg="modSp">
        <pc:chgData name="Luc Lipkens" userId="d1c584d2-eab2-47f9-ab0f-b25622eec04e" providerId="ADAL" clId="{9F48BC5D-D20C-436D-9A5E-AC0B5A6DE4E8}" dt="2020-06-03T12:19:32.072" v="148" actId="1076"/>
        <pc:sldMkLst>
          <pc:docMk/>
          <pc:sldMk cId="3848009801" sldId="283"/>
        </pc:sldMkLst>
        <pc:spChg chg="mod">
          <ac:chgData name="Luc Lipkens" userId="d1c584d2-eab2-47f9-ab0f-b25622eec04e" providerId="ADAL" clId="{9F48BC5D-D20C-436D-9A5E-AC0B5A6DE4E8}" dt="2020-06-03T12:19:32.072" v="148" actId="1076"/>
          <ac:spMkLst>
            <pc:docMk/>
            <pc:sldMk cId="3848009801" sldId="283"/>
            <ac:spMk id="2" creationId="{00000000-0000-0000-0000-000000000000}"/>
          </ac:spMkLst>
        </pc:spChg>
      </pc:sldChg>
      <pc:sldChg chg="modSp">
        <pc:chgData name="Luc Lipkens" userId="d1c584d2-eab2-47f9-ab0f-b25622eec04e" providerId="ADAL" clId="{9F48BC5D-D20C-436D-9A5E-AC0B5A6DE4E8}" dt="2020-06-03T11:58:18.912" v="4" actId="20577"/>
        <pc:sldMkLst>
          <pc:docMk/>
          <pc:sldMk cId="173681472" sldId="300"/>
        </pc:sldMkLst>
        <pc:spChg chg="mod">
          <ac:chgData name="Luc Lipkens" userId="d1c584d2-eab2-47f9-ab0f-b25622eec04e" providerId="ADAL" clId="{9F48BC5D-D20C-436D-9A5E-AC0B5A6DE4E8}" dt="2020-06-03T11:58:18.912" v="4" actId="20577"/>
          <ac:spMkLst>
            <pc:docMk/>
            <pc:sldMk cId="173681472" sldId="300"/>
            <ac:spMk id="2" creationId="{00000000-0000-0000-0000-000000000000}"/>
          </ac:spMkLst>
        </pc:spChg>
      </pc:sldChg>
      <pc:sldChg chg="modSp modAnim">
        <pc:chgData name="Luc Lipkens" userId="d1c584d2-eab2-47f9-ab0f-b25622eec04e" providerId="ADAL" clId="{9F48BC5D-D20C-436D-9A5E-AC0B5A6DE4E8}" dt="2020-06-03T11:59:06.185" v="89" actId="20577"/>
        <pc:sldMkLst>
          <pc:docMk/>
          <pc:sldMk cId="1380496633" sldId="301"/>
        </pc:sldMkLst>
        <pc:spChg chg="mod">
          <ac:chgData name="Luc Lipkens" userId="d1c584d2-eab2-47f9-ab0f-b25622eec04e" providerId="ADAL" clId="{9F48BC5D-D20C-436D-9A5E-AC0B5A6DE4E8}" dt="2020-06-03T11:59:06.185" v="89" actId="20577"/>
          <ac:spMkLst>
            <pc:docMk/>
            <pc:sldMk cId="1380496633" sldId="301"/>
            <ac:spMk id="3" creationId="{00000000-0000-0000-0000-000000000000}"/>
          </ac:spMkLst>
        </pc:spChg>
      </pc:sldChg>
      <pc:sldChg chg="modSp">
        <pc:chgData name="Luc Lipkens" userId="d1c584d2-eab2-47f9-ab0f-b25622eec04e" providerId="ADAL" clId="{9F48BC5D-D20C-436D-9A5E-AC0B5A6DE4E8}" dt="2020-06-03T12:16:15.282" v="98" actId="1076"/>
        <pc:sldMkLst>
          <pc:docMk/>
          <pc:sldMk cId="2132663980" sldId="321"/>
        </pc:sldMkLst>
        <pc:spChg chg="mod">
          <ac:chgData name="Luc Lipkens" userId="d1c584d2-eab2-47f9-ab0f-b25622eec04e" providerId="ADAL" clId="{9F48BC5D-D20C-436D-9A5E-AC0B5A6DE4E8}" dt="2020-06-03T12:16:15.282" v="98" actId="1076"/>
          <ac:spMkLst>
            <pc:docMk/>
            <pc:sldMk cId="2132663980" sldId="321"/>
            <ac:spMk id="4" creationId="{2EAE37C4-031A-4FB0-A80D-0C819B7B2865}"/>
          </ac:spMkLst>
        </pc:spChg>
      </pc:sldChg>
      <pc:sldChg chg="modSp">
        <pc:chgData name="Luc Lipkens" userId="d1c584d2-eab2-47f9-ab0f-b25622eec04e" providerId="ADAL" clId="{9F48BC5D-D20C-436D-9A5E-AC0B5A6DE4E8}" dt="2020-06-03T12:16:03.278" v="97" actId="1076"/>
        <pc:sldMkLst>
          <pc:docMk/>
          <pc:sldMk cId="437032074" sldId="326"/>
        </pc:sldMkLst>
        <pc:spChg chg="mod">
          <ac:chgData name="Luc Lipkens" userId="d1c584d2-eab2-47f9-ab0f-b25622eec04e" providerId="ADAL" clId="{9F48BC5D-D20C-436D-9A5E-AC0B5A6DE4E8}" dt="2020-06-03T12:16:01.146" v="96" actId="1076"/>
          <ac:spMkLst>
            <pc:docMk/>
            <pc:sldMk cId="437032074" sldId="326"/>
            <ac:spMk id="4" creationId="{A09A8277-E39E-434B-81D8-D59E64F52B30}"/>
          </ac:spMkLst>
        </pc:spChg>
        <pc:picChg chg="mod">
          <ac:chgData name="Luc Lipkens" userId="d1c584d2-eab2-47f9-ab0f-b25622eec04e" providerId="ADAL" clId="{9F48BC5D-D20C-436D-9A5E-AC0B5A6DE4E8}" dt="2020-06-03T12:16:03.278" v="97" actId="1076"/>
          <ac:picMkLst>
            <pc:docMk/>
            <pc:sldMk cId="437032074" sldId="326"/>
            <ac:picMk id="5" creationId="{71EA00C0-53D1-4E61-AE5A-8AFD005B971E}"/>
          </ac:picMkLst>
        </pc:picChg>
      </pc:sldChg>
      <pc:sldChg chg="modSp">
        <pc:chgData name="Luc Lipkens" userId="d1c584d2-eab2-47f9-ab0f-b25622eec04e" providerId="ADAL" clId="{9F48BC5D-D20C-436D-9A5E-AC0B5A6DE4E8}" dt="2020-06-03T12:15:41.887" v="92" actId="1076"/>
        <pc:sldMkLst>
          <pc:docMk/>
          <pc:sldMk cId="3813764154" sldId="328"/>
        </pc:sldMkLst>
        <pc:spChg chg="mod">
          <ac:chgData name="Luc Lipkens" userId="d1c584d2-eab2-47f9-ab0f-b25622eec04e" providerId="ADAL" clId="{9F48BC5D-D20C-436D-9A5E-AC0B5A6DE4E8}" dt="2020-06-03T12:15:41.887" v="92" actId="1076"/>
          <ac:spMkLst>
            <pc:docMk/>
            <pc:sldMk cId="3813764154" sldId="328"/>
            <ac:spMk id="4" creationId="{74D5FE2B-8B3F-498A-946B-BBACBE56776F}"/>
          </ac:spMkLst>
        </pc:spChg>
      </pc:sldChg>
      <pc:sldChg chg="modSp">
        <pc:chgData name="Luc Lipkens" userId="d1c584d2-eab2-47f9-ab0f-b25622eec04e" providerId="ADAL" clId="{9F48BC5D-D20C-436D-9A5E-AC0B5A6DE4E8}" dt="2020-06-03T12:15:51.769" v="94" actId="1076"/>
        <pc:sldMkLst>
          <pc:docMk/>
          <pc:sldMk cId="4277883862" sldId="335"/>
        </pc:sldMkLst>
        <pc:spChg chg="mod">
          <ac:chgData name="Luc Lipkens" userId="d1c584d2-eab2-47f9-ab0f-b25622eec04e" providerId="ADAL" clId="{9F48BC5D-D20C-436D-9A5E-AC0B5A6DE4E8}" dt="2020-06-03T12:15:51.769" v="94" actId="1076"/>
          <ac:spMkLst>
            <pc:docMk/>
            <pc:sldMk cId="4277883862" sldId="335"/>
            <ac:spMk id="4" creationId="{D2737E0D-E701-4A2C-90B3-D993B4E14875}"/>
          </ac:spMkLst>
        </pc:spChg>
      </pc:sldChg>
      <pc:sldChg chg="modSp">
        <pc:chgData name="Luc Lipkens" userId="d1c584d2-eab2-47f9-ab0f-b25622eec04e" providerId="ADAL" clId="{9F48BC5D-D20C-436D-9A5E-AC0B5A6DE4E8}" dt="2020-06-03T12:15:35.026" v="91" actId="1076"/>
        <pc:sldMkLst>
          <pc:docMk/>
          <pc:sldMk cId="3158388763" sldId="336"/>
        </pc:sldMkLst>
        <pc:spChg chg="mod">
          <ac:chgData name="Luc Lipkens" userId="d1c584d2-eab2-47f9-ab0f-b25622eec04e" providerId="ADAL" clId="{9F48BC5D-D20C-436D-9A5E-AC0B5A6DE4E8}" dt="2020-06-03T12:15:35.026" v="91" actId="1076"/>
          <ac:spMkLst>
            <pc:docMk/>
            <pc:sldMk cId="3158388763" sldId="336"/>
            <ac:spMk id="4" creationId="{D2737E0D-E701-4A2C-90B3-D993B4E14875}"/>
          </ac:spMkLst>
        </pc:spChg>
      </pc:sldChg>
      <pc:sldChg chg="modSp">
        <pc:chgData name="Luc Lipkens" userId="d1c584d2-eab2-47f9-ab0f-b25622eec04e" providerId="ADAL" clId="{9F48BC5D-D20C-436D-9A5E-AC0B5A6DE4E8}" dt="2020-06-03T12:11:07.014" v="90" actId="1076"/>
        <pc:sldMkLst>
          <pc:docMk/>
          <pc:sldMk cId="1589882536" sldId="416"/>
        </pc:sldMkLst>
        <pc:graphicFrameChg chg="mod">
          <ac:chgData name="Luc Lipkens" userId="d1c584d2-eab2-47f9-ab0f-b25622eec04e" providerId="ADAL" clId="{9F48BC5D-D20C-436D-9A5E-AC0B5A6DE4E8}" dt="2020-06-03T12:11:07.014" v="90" actId="1076"/>
          <ac:graphicFrameMkLst>
            <pc:docMk/>
            <pc:sldMk cId="1589882536" sldId="416"/>
            <ac:graphicFrameMk id="6" creationId="{00000000-0000-0000-0000-000000000000}"/>
          </ac:graphicFrameMkLst>
        </pc:graphicFrameChg>
      </pc:sldChg>
      <pc:sldChg chg="modSp">
        <pc:chgData name="Luc Lipkens" userId="d1c584d2-eab2-47f9-ab0f-b25622eec04e" providerId="ADAL" clId="{9F48BC5D-D20C-436D-9A5E-AC0B5A6DE4E8}" dt="2020-06-03T12:29:23.811" v="837" actId="20577"/>
        <pc:sldMkLst>
          <pc:docMk/>
          <pc:sldMk cId="327746492" sldId="655"/>
        </pc:sldMkLst>
        <pc:spChg chg="mod">
          <ac:chgData name="Luc Lipkens" userId="d1c584d2-eab2-47f9-ab0f-b25622eec04e" providerId="ADAL" clId="{9F48BC5D-D20C-436D-9A5E-AC0B5A6DE4E8}" dt="2020-06-03T12:29:23.811" v="837" actId="20577"/>
          <ac:spMkLst>
            <pc:docMk/>
            <pc:sldMk cId="327746492" sldId="655"/>
            <ac:spMk id="2" creationId="{0462D693-1EE3-41EE-83A7-539CDC0A57BA}"/>
          </ac:spMkLst>
        </pc:spChg>
        <pc:spChg chg="mod">
          <ac:chgData name="Luc Lipkens" userId="d1c584d2-eab2-47f9-ab0f-b25622eec04e" providerId="ADAL" clId="{9F48BC5D-D20C-436D-9A5E-AC0B5A6DE4E8}" dt="2020-06-03T12:28:58.539" v="777" actId="1076"/>
          <ac:spMkLst>
            <pc:docMk/>
            <pc:sldMk cId="327746492" sldId="655"/>
            <ac:spMk id="4" creationId="{3A3C9F52-6227-44C0-87C4-3BFE1A6F14FA}"/>
          </ac:spMkLst>
        </pc:spChg>
      </pc:sldChg>
      <pc:sldChg chg="addSp modSp add ord modNotesTx">
        <pc:chgData name="Luc Lipkens" userId="d1c584d2-eab2-47f9-ab0f-b25622eec04e" providerId="ADAL" clId="{9F48BC5D-D20C-436D-9A5E-AC0B5A6DE4E8}" dt="2020-06-03T12:28:15.765" v="773" actId="20577"/>
        <pc:sldMkLst>
          <pc:docMk/>
          <pc:sldMk cId="784802450" sldId="657"/>
        </pc:sldMkLst>
        <pc:spChg chg="mod">
          <ac:chgData name="Luc Lipkens" userId="d1c584d2-eab2-47f9-ab0f-b25622eec04e" providerId="ADAL" clId="{9F48BC5D-D20C-436D-9A5E-AC0B5A6DE4E8}" dt="2020-06-03T12:28:15.765" v="773" actId="20577"/>
          <ac:spMkLst>
            <pc:docMk/>
            <pc:sldMk cId="784802450" sldId="657"/>
            <ac:spMk id="2" creationId="{252D0A9B-E9AB-45E0-AE50-1DFF3EBF651F}"/>
          </ac:spMkLst>
        </pc:spChg>
        <pc:spChg chg="mod">
          <ac:chgData name="Luc Lipkens" userId="d1c584d2-eab2-47f9-ab0f-b25622eec04e" providerId="ADAL" clId="{9F48BC5D-D20C-436D-9A5E-AC0B5A6DE4E8}" dt="2020-06-03T12:19:00.420" v="144" actId="20577"/>
          <ac:spMkLst>
            <pc:docMk/>
            <pc:sldMk cId="784802450" sldId="657"/>
            <ac:spMk id="3" creationId="{6316CA5B-C4A4-4CD2-ADA7-535B87FC1B40}"/>
          </ac:spMkLst>
        </pc:spChg>
        <pc:spChg chg="mod">
          <ac:chgData name="Luc Lipkens" userId="d1c584d2-eab2-47f9-ab0f-b25622eec04e" providerId="ADAL" clId="{9F48BC5D-D20C-436D-9A5E-AC0B5A6DE4E8}" dt="2020-06-03T12:16:41.428" v="110" actId="1076"/>
          <ac:spMkLst>
            <pc:docMk/>
            <pc:sldMk cId="784802450" sldId="657"/>
            <ac:spMk id="4" creationId="{6D7032DA-BE0C-4945-8A60-AAE6D2276D38}"/>
          </ac:spMkLst>
        </pc:spChg>
        <pc:spChg chg="add mod">
          <ac:chgData name="Luc Lipkens" userId="d1c584d2-eab2-47f9-ab0f-b25622eec04e" providerId="ADAL" clId="{9F48BC5D-D20C-436D-9A5E-AC0B5A6DE4E8}" dt="2020-06-03T12:21:57.383" v="379" actId="20577"/>
          <ac:spMkLst>
            <pc:docMk/>
            <pc:sldMk cId="784802450" sldId="657"/>
            <ac:spMk id="5" creationId="{055EC9E4-DAB9-418F-BA80-1CDFEB72DD09}"/>
          </ac:spMkLst>
        </pc:spChg>
      </pc:sldChg>
      <pc:sldChg chg="add">
        <pc:chgData name="Luc Lipkens" userId="d1c584d2-eab2-47f9-ab0f-b25622eec04e" providerId="ADAL" clId="{9F48BC5D-D20C-436D-9A5E-AC0B5A6DE4E8}" dt="2020-06-03T12:29:37.424" v="838"/>
        <pc:sldMkLst>
          <pc:docMk/>
          <pc:sldMk cId="4244467390" sldId="658"/>
        </pc:sldMkLst>
      </pc:sldChg>
      <pc:sldChg chg="modSp add">
        <pc:chgData name="Luc Lipkens" userId="d1c584d2-eab2-47f9-ab0f-b25622eec04e" providerId="ADAL" clId="{9F48BC5D-D20C-436D-9A5E-AC0B5A6DE4E8}" dt="2020-06-03T12:38:59.321" v="853" actId="20577"/>
        <pc:sldMkLst>
          <pc:docMk/>
          <pc:sldMk cId="4250797884" sldId="659"/>
        </pc:sldMkLst>
        <pc:spChg chg="mod">
          <ac:chgData name="Luc Lipkens" userId="d1c584d2-eab2-47f9-ab0f-b25622eec04e" providerId="ADAL" clId="{9F48BC5D-D20C-436D-9A5E-AC0B5A6DE4E8}" dt="2020-06-03T12:38:59.321" v="853" actId="20577"/>
          <ac:spMkLst>
            <pc:docMk/>
            <pc:sldMk cId="4250797884" sldId="659"/>
            <ac:spMk id="3" creationId="{00000000-0000-0000-0000-000000000000}"/>
          </ac:spMkLst>
        </pc:spChg>
        <pc:spChg chg="mod">
          <ac:chgData name="Luc Lipkens" userId="d1c584d2-eab2-47f9-ab0f-b25622eec04e" providerId="ADAL" clId="{9F48BC5D-D20C-436D-9A5E-AC0B5A6DE4E8}" dt="2020-06-03T12:38:26.035" v="845" actId="20577"/>
          <ac:spMkLst>
            <pc:docMk/>
            <pc:sldMk cId="4250797884" sldId="659"/>
            <ac:spMk id="5" creationId="{00000000-0000-0000-0000-000000000000}"/>
          </ac:spMkLst>
        </pc:spChg>
        <pc:spChg chg="mod">
          <ac:chgData name="Luc Lipkens" userId="d1c584d2-eab2-47f9-ab0f-b25622eec04e" providerId="ADAL" clId="{9F48BC5D-D20C-436D-9A5E-AC0B5A6DE4E8}" dt="2020-06-03T12:38:55.964" v="852" actId="1076"/>
          <ac:spMkLst>
            <pc:docMk/>
            <pc:sldMk cId="4250797884" sldId="659"/>
            <ac:spMk id="6" creationId="{544DE419-2EF7-4F4E-861A-6F48FC30DA01}"/>
          </ac:spMkLst>
        </pc:spChg>
      </pc:sldChg>
      <pc:sldChg chg="add del">
        <pc:chgData name="Luc Lipkens" userId="d1c584d2-eab2-47f9-ab0f-b25622eec04e" providerId="ADAL" clId="{9F48BC5D-D20C-436D-9A5E-AC0B5A6DE4E8}" dt="2020-06-03T12:39:16.119" v="865" actId="2696"/>
        <pc:sldMkLst>
          <pc:docMk/>
          <pc:sldMk cId="1820595028" sldId="660"/>
        </pc:sldMkLst>
      </pc:sldChg>
      <pc:sldChg chg="modSp add">
        <pc:chgData name="Luc Lipkens" userId="d1c584d2-eab2-47f9-ab0f-b25622eec04e" providerId="ADAL" clId="{9F48BC5D-D20C-436D-9A5E-AC0B5A6DE4E8}" dt="2020-06-03T12:39:13.882" v="864" actId="5793"/>
        <pc:sldMkLst>
          <pc:docMk/>
          <pc:sldMk cId="3400985105" sldId="661"/>
        </pc:sldMkLst>
        <pc:spChg chg="mod">
          <ac:chgData name="Luc Lipkens" userId="d1c584d2-eab2-47f9-ab0f-b25622eec04e" providerId="ADAL" clId="{9F48BC5D-D20C-436D-9A5E-AC0B5A6DE4E8}" dt="2020-06-03T12:39:13.882" v="864" actId="5793"/>
          <ac:spMkLst>
            <pc:docMk/>
            <pc:sldMk cId="3400985105" sldId="661"/>
            <ac:spMk id="2" creationId="{CF98AFC3-B10C-4300-89EE-653042138C8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Map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46380395804129E-2"/>
          <c:y val="2.1112575499546954E-2"/>
          <c:w val="0.9536442042382125"/>
          <c:h val="0.80084019286506536"/>
        </c:manualLayout>
      </c:layout>
      <c:barChart>
        <c:barDir val="col"/>
        <c:grouping val="clustered"/>
        <c:varyColors val="0"/>
        <c:ser>
          <c:idx val="0"/>
          <c:order val="0"/>
          <c:tx>
            <c:strRef>
              <c:f>Blad1!$B$1</c:f>
              <c:strCache>
                <c:ptCount val="1"/>
                <c:pt idx="0">
                  <c:v>V.S.</c:v>
                </c:pt>
              </c:strCache>
            </c:strRef>
          </c:tx>
          <c:spPr>
            <a:solidFill>
              <a:schemeClr val="accent1"/>
            </a:solidFill>
            <a:ln>
              <a:noFill/>
            </a:ln>
            <a:effectLst/>
          </c:spPr>
          <c:invertIfNegative val="0"/>
          <c:cat>
            <c:strRef>
              <c:f>Blad1!$A$2:$A$5</c:f>
              <c:strCache>
                <c:ptCount val="4"/>
                <c:pt idx="0">
                  <c:v>Hartziekten</c:v>
                </c:pt>
                <c:pt idx="1">
                  <c:v>Diabetes II</c:v>
                </c:pt>
                <c:pt idx="2">
                  <c:v>Borstkanker</c:v>
                </c:pt>
                <c:pt idx="3">
                  <c:v>Darmkanker</c:v>
                </c:pt>
              </c:strCache>
            </c:strRef>
          </c:cat>
          <c:val>
            <c:numRef>
              <c:f>Blad1!$B$2:$B$5</c:f>
              <c:numCache>
                <c:formatCode>General</c:formatCode>
                <c:ptCount val="4"/>
                <c:pt idx="0">
                  <c:v>6.7</c:v>
                </c:pt>
                <c:pt idx="1">
                  <c:v>8.3000000000000007</c:v>
                </c:pt>
                <c:pt idx="2">
                  <c:v>12.4</c:v>
                </c:pt>
                <c:pt idx="3">
                  <c:v>12</c:v>
                </c:pt>
              </c:numCache>
            </c:numRef>
          </c:val>
          <c:extLst>
            <c:ext xmlns:c16="http://schemas.microsoft.com/office/drawing/2014/chart" uri="{C3380CC4-5D6E-409C-BE32-E72D297353CC}">
              <c16:uniqueId val="{00000000-E202-4B69-91E1-DA06EED2862D}"/>
            </c:ext>
          </c:extLst>
        </c:ser>
        <c:ser>
          <c:idx val="1"/>
          <c:order val="1"/>
          <c:tx>
            <c:strRef>
              <c:f>Blad1!$C$1</c:f>
              <c:strCache>
                <c:ptCount val="1"/>
                <c:pt idx="0">
                  <c:v>België</c:v>
                </c:pt>
              </c:strCache>
            </c:strRef>
          </c:tx>
          <c:spPr>
            <a:solidFill>
              <a:schemeClr val="accent2"/>
            </a:solidFill>
            <a:ln>
              <a:noFill/>
            </a:ln>
            <a:effectLst/>
          </c:spPr>
          <c:invertIfNegative val="0"/>
          <c:cat>
            <c:strRef>
              <c:f>Blad1!$A$2:$A$5</c:f>
              <c:strCache>
                <c:ptCount val="4"/>
                <c:pt idx="0">
                  <c:v>Hartziekten</c:v>
                </c:pt>
                <c:pt idx="1">
                  <c:v>Diabetes II</c:v>
                </c:pt>
                <c:pt idx="2">
                  <c:v>Borstkanker</c:v>
                </c:pt>
                <c:pt idx="3">
                  <c:v>Darmkanker</c:v>
                </c:pt>
              </c:strCache>
            </c:strRef>
          </c:cat>
          <c:val>
            <c:numRef>
              <c:f>Blad1!$C$2:$C$5</c:f>
              <c:numCache>
                <c:formatCode>General</c:formatCode>
                <c:ptCount val="4"/>
                <c:pt idx="0">
                  <c:v>7.1</c:v>
                </c:pt>
                <c:pt idx="1">
                  <c:v>8.8000000000000007</c:v>
                </c:pt>
                <c:pt idx="2">
                  <c:v>11.7</c:v>
                </c:pt>
                <c:pt idx="3">
                  <c:v>12.6</c:v>
                </c:pt>
              </c:numCache>
            </c:numRef>
          </c:val>
          <c:extLst>
            <c:ext xmlns:c16="http://schemas.microsoft.com/office/drawing/2014/chart" uri="{C3380CC4-5D6E-409C-BE32-E72D297353CC}">
              <c16:uniqueId val="{00000001-E202-4B69-91E1-DA06EED2862D}"/>
            </c:ext>
          </c:extLst>
        </c:ser>
        <c:ser>
          <c:idx val="2"/>
          <c:order val="2"/>
          <c:tx>
            <c:strRef>
              <c:f>Blad1!$D$1</c:f>
              <c:strCache>
                <c:ptCount val="1"/>
                <c:pt idx="0">
                  <c:v>Nederland</c:v>
                </c:pt>
              </c:strCache>
            </c:strRef>
          </c:tx>
          <c:spPr>
            <a:solidFill>
              <a:schemeClr val="accent3"/>
            </a:solidFill>
            <a:ln>
              <a:noFill/>
            </a:ln>
            <a:effectLst/>
          </c:spPr>
          <c:invertIfNegative val="0"/>
          <c:cat>
            <c:strRef>
              <c:f>Blad1!$A$2:$A$5</c:f>
              <c:strCache>
                <c:ptCount val="4"/>
                <c:pt idx="0">
                  <c:v>Hartziekten</c:v>
                </c:pt>
                <c:pt idx="1">
                  <c:v>Diabetes II</c:v>
                </c:pt>
                <c:pt idx="2">
                  <c:v>Borstkanker</c:v>
                </c:pt>
                <c:pt idx="3">
                  <c:v>Darmkanker</c:v>
                </c:pt>
              </c:strCache>
            </c:strRef>
          </c:cat>
          <c:val>
            <c:numRef>
              <c:f>Blad1!$D$2:$D$5</c:f>
              <c:numCache>
                <c:formatCode>General</c:formatCode>
                <c:ptCount val="4"/>
                <c:pt idx="0">
                  <c:v>3</c:v>
                </c:pt>
                <c:pt idx="1">
                  <c:v>3.7</c:v>
                </c:pt>
                <c:pt idx="2">
                  <c:v>4</c:v>
                </c:pt>
                <c:pt idx="3">
                  <c:v>5.4</c:v>
                </c:pt>
              </c:numCache>
            </c:numRef>
          </c:val>
          <c:extLst>
            <c:ext xmlns:c16="http://schemas.microsoft.com/office/drawing/2014/chart" uri="{C3380CC4-5D6E-409C-BE32-E72D297353CC}">
              <c16:uniqueId val="{00000002-E202-4B69-91E1-DA06EED2862D}"/>
            </c:ext>
          </c:extLst>
        </c:ser>
        <c:ser>
          <c:idx val="3"/>
          <c:order val="3"/>
          <c:tx>
            <c:strRef>
              <c:f>Blad1!$E$1</c:f>
              <c:strCache>
                <c:ptCount val="1"/>
                <c:pt idx="0">
                  <c:v>Frankrijk</c:v>
                </c:pt>
              </c:strCache>
            </c:strRef>
          </c:tx>
          <c:spPr>
            <a:solidFill>
              <a:schemeClr val="accent4"/>
            </a:solidFill>
            <a:ln>
              <a:noFill/>
            </a:ln>
            <a:effectLst/>
          </c:spPr>
          <c:invertIfNegative val="0"/>
          <c:cat>
            <c:strRef>
              <c:f>Blad1!$A$2:$A$5</c:f>
              <c:strCache>
                <c:ptCount val="4"/>
                <c:pt idx="0">
                  <c:v>Hartziekten</c:v>
                </c:pt>
                <c:pt idx="1">
                  <c:v>Diabetes II</c:v>
                </c:pt>
                <c:pt idx="2">
                  <c:v>Borstkanker</c:v>
                </c:pt>
                <c:pt idx="3">
                  <c:v>Darmkanker</c:v>
                </c:pt>
              </c:strCache>
            </c:strRef>
          </c:cat>
          <c:val>
            <c:numRef>
              <c:f>Blad1!$E$2:$E$5</c:f>
              <c:numCache>
                <c:formatCode>General</c:formatCode>
                <c:ptCount val="4"/>
                <c:pt idx="0">
                  <c:v>5.4</c:v>
                </c:pt>
                <c:pt idx="1">
                  <c:v>6.7</c:v>
                </c:pt>
                <c:pt idx="2">
                  <c:v>9.6999999999999993</c:v>
                </c:pt>
                <c:pt idx="3">
                  <c:v>9.6</c:v>
                </c:pt>
              </c:numCache>
            </c:numRef>
          </c:val>
          <c:extLst>
            <c:ext xmlns:c16="http://schemas.microsoft.com/office/drawing/2014/chart" uri="{C3380CC4-5D6E-409C-BE32-E72D297353CC}">
              <c16:uniqueId val="{00000003-E202-4B69-91E1-DA06EED2862D}"/>
            </c:ext>
          </c:extLst>
        </c:ser>
        <c:dLbls>
          <c:showLegendKey val="0"/>
          <c:showVal val="0"/>
          <c:showCatName val="0"/>
          <c:showSerName val="0"/>
          <c:showPercent val="0"/>
          <c:showBubbleSize val="0"/>
        </c:dLbls>
        <c:gapWidth val="219"/>
        <c:overlap val="-27"/>
        <c:axId val="320103552"/>
        <c:axId val="320103224"/>
      </c:barChart>
      <c:catAx>
        <c:axId val="32010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BE"/>
          </a:p>
        </c:txPr>
        <c:crossAx val="320103224"/>
        <c:crosses val="autoZero"/>
        <c:auto val="1"/>
        <c:lblAlgn val="ctr"/>
        <c:lblOffset val="100"/>
        <c:noMultiLvlLbl val="0"/>
      </c:catAx>
      <c:valAx>
        <c:axId val="320103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l-BE"/>
          </a:p>
        </c:txPr>
        <c:crossAx val="32010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82781134338558E-2"/>
          <c:y val="4.5392955227387809E-2"/>
          <c:w val="0.92881186643971869"/>
          <c:h val="0.68356375102246447"/>
        </c:manualLayout>
      </c:layout>
      <c:barChart>
        <c:barDir val="col"/>
        <c:grouping val="clustered"/>
        <c:varyColors val="0"/>
        <c:ser>
          <c:idx val="0"/>
          <c:order val="0"/>
          <c:tx>
            <c:strRef>
              <c:f>Blad1!$B$1</c:f>
              <c:strCache>
                <c:ptCount val="1"/>
                <c:pt idx="0">
                  <c:v>V.S.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Totale sterfte</c:v>
                </c:pt>
              </c:strCache>
            </c:strRef>
          </c:cat>
          <c:val>
            <c:numRef>
              <c:f>Blad1!$B$2</c:f>
              <c:numCache>
                <c:formatCode>General</c:formatCode>
                <c:ptCount val="1"/>
                <c:pt idx="0">
                  <c:v>10.8</c:v>
                </c:pt>
              </c:numCache>
            </c:numRef>
          </c:val>
          <c:extLst>
            <c:ext xmlns:c16="http://schemas.microsoft.com/office/drawing/2014/chart" uri="{C3380CC4-5D6E-409C-BE32-E72D297353CC}">
              <c16:uniqueId val="{00000000-E202-4B69-91E1-DA06EED2862D}"/>
            </c:ext>
          </c:extLst>
        </c:ser>
        <c:ser>
          <c:idx val="1"/>
          <c:order val="1"/>
          <c:tx>
            <c:strRef>
              <c:f>Blad1!$C$1</c:f>
              <c:strCache>
                <c:ptCount val="1"/>
                <c:pt idx="0">
                  <c:v>België</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Totale sterfte</c:v>
                </c:pt>
              </c:strCache>
            </c:strRef>
          </c:cat>
          <c:val>
            <c:numRef>
              <c:f>Blad1!$C$2</c:f>
              <c:numCache>
                <c:formatCode>General</c:formatCode>
                <c:ptCount val="1"/>
                <c:pt idx="0">
                  <c:v>11.4</c:v>
                </c:pt>
              </c:numCache>
            </c:numRef>
          </c:val>
          <c:extLst>
            <c:ext xmlns:c16="http://schemas.microsoft.com/office/drawing/2014/chart" uri="{C3380CC4-5D6E-409C-BE32-E72D297353CC}">
              <c16:uniqueId val="{00000001-E202-4B69-91E1-DA06EED2862D}"/>
            </c:ext>
          </c:extLst>
        </c:ser>
        <c:ser>
          <c:idx val="2"/>
          <c:order val="2"/>
          <c:tx>
            <c:strRef>
              <c:f>Blad1!$D$1</c:f>
              <c:strCache>
                <c:ptCount val="1"/>
                <c:pt idx="0">
                  <c:v>Nederland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Totale sterfte</c:v>
                </c:pt>
              </c:strCache>
            </c:strRef>
          </c:cat>
          <c:val>
            <c:numRef>
              <c:f>Blad1!$D$2</c:f>
              <c:numCache>
                <c:formatCode>General</c:formatCode>
                <c:ptCount val="1"/>
                <c:pt idx="0">
                  <c:v>4.9000000000000004</c:v>
                </c:pt>
              </c:numCache>
            </c:numRef>
          </c:val>
          <c:extLst>
            <c:ext xmlns:c16="http://schemas.microsoft.com/office/drawing/2014/chart" uri="{C3380CC4-5D6E-409C-BE32-E72D297353CC}">
              <c16:uniqueId val="{00000002-E202-4B69-91E1-DA06EED2862D}"/>
            </c:ext>
          </c:extLst>
        </c:ser>
        <c:ser>
          <c:idx val="3"/>
          <c:order val="3"/>
          <c:tx>
            <c:strRef>
              <c:f>Blad1!$E$1</c:f>
              <c:strCache>
                <c:ptCount val="1"/>
                <c:pt idx="0">
                  <c:v>Frankrijk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Totale sterfte</c:v>
                </c:pt>
              </c:strCache>
            </c:strRef>
          </c:cat>
          <c:val>
            <c:numRef>
              <c:f>Blad1!$E$2</c:f>
              <c:numCache>
                <c:formatCode>General</c:formatCode>
                <c:ptCount val="1"/>
                <c:pt idx="0">
                  <c:v>8.6999999999999993</c:v>
                </c:pt>
              </c:numCache>
            </c:numRef>
          </c:val>
          <c:extLst>
            <c:ext xmlns:c16="http://schemas.microsoft.com/office/drawing/2014/chart" uri="{C3380CC4-5D6E-409C-BE32-E72D297353CC}">
              <c16:uniqueId val="{00000000-B037-460A-8DA4-350C55F54D1C}"/>
            </c:ext>
          </c:extLst>
        </c:ser>
        <c:dLbls>
          <c:dLblPos val="outEnd"/>
          <c:showLegendKey val="0"/>
          <c:showVal val="1"/>
          <c:showCatName val="0"/>
          <c:showSerName val="0"/>
          <c:showPercent val="0"/>
          <c:showBubbleSize val="0"/>
        </c:dLbls>
        <c:gapWidth val="219"/>
        <c:overlap val="-27"/>
        <c:axId val="320103552"/>
        <c:axId val="320103224"/>
      </c:barChart>
      <c:catAx>
        <c:axId val="32010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BE"/>
          </a:p>
        </c:txPr>
        <c:crossAx val="320103224"/>
        <c:crosses val="autoZero"/>
        <c:auto val="1"/>
        <c:lblAlgn val="ctr"/>
        <c:lblOffset val="100"/>
        <c:noMultiLvlLbl val="0"/>
      </c:catAx>
      <c:valAx>
        <c:axId val="320103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l-BE"/>
          </a:p>
        </c:txPr>
        <c:crossAx val="32010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r>
              <a:rPr lang="en-US" sz="24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Vergelijking</a:t>
            </a:r>
            <a:r>
              <a:rPr lang="en-US" sz="24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24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totale</a:t>
            </a:r>
            <a:r>
              <a:rPr lang="en-US" sz="24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24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fysieke</a:t>
            </a:r>
            <a:r>
              <a:rPr lang="en-US" sz="24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24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activiteit</a:t>
            </a:r>
            <a:r>
              <a:rPr lang="en-US" sz="24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24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naargelang</a:t>
            </a:r>
            <a:r>
              <a:rPr lang="en-US" sz="24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24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opleidingsniveau</a:t>
            </a:r>
            <a:endParaRPr lang="en-US" sz="2400" dirty="0">
              <a:solidFill>
                <a:sysClr val="windowText" lastClr="000000"/>
              </a:solidFill>
              <a:latin typeface="Verdana" panose="020B0604030504040204" pitchFamily="34" charset="0"/>
              <a:ea typeface="Verdana" panose="020B060403050404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nl-BE"/>
        </a:p>
      </c:txPr>
    </c:title>
    <c:autoTitleDeleted val="0"/>
    <c:plotArea>
      <c:layout>
        <c:manualLayout>
          <c:layoutTarget val="inner"/>
          <c:xMode val="edge"/>
          <c:yMode val="edge"/>
          <c:x val="0.13188938836670752"/>
          <c:y val="0.18680417665183158"/>
          <c:w val="0.58241308925064383"/>
          <c:h val="0.62880041081821292"/>
        </c:manualLayout>
      </c:layout>
      <c:lineChart>
        <c:grouping val="standard"/>
        <c:varyColors val="0"/>
        <c:ser>
          <c:idx val="2"/>
          <c:order val="0"/>
          <c:tx>
            <c:v>Opleidingsniveau_dummy</c:v>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2"/>
              <c:pt idx="0">
                <c:v>1</c:v>
              </c:pt>
              <c:pt idx="1">
                <c:v>2</c:v>
              </c:pt>
            </c:numLit>
          </c:cat>
          <c:val>
            <c:numLit>
              <c:formatCode>General</c:formatCode>
              <c:ptCount val="2"/>
            </c:numLit>
          </c:val>
          <c:smooth val="0"/>
          <c:extLst>
            <c:ext xmlns:c16="http://schemas.microsoft.com/office/drawing/2014/chart" uri="{C3380CC4-5D6E-409C-BE32-E72D297353CC}">
              <c16:uniqueId val="{00000000-89E1-4141-ACF2-6149A90C076F}"/>
            </c:ext>
          </c:extLst>
        </c:ser>
        <c:ser>
          <c:idx val="0"/>
          <c:order val="1"/>
          <c:tx>
            <c:v>geen hogere studies</c:v>
          </c:tx>
          <c:spPr>
            <a:ln w="28575" cap="rnd">
              <a:solidFill>
                <a:schemeClr val="accent1"/>
              </a:solidFill>
              <a:round/>
            </a:ln>
            <a:effectLst/>
          </c:spPr>
          <c:marker>
            <c:symbol val="none"/>
          </c:marker>
          <c:dLbls>
            <c:delete val="1"/>
          </c:dLbls>
          <c:cat>
            <c:numLit>
              <c:formatCode>General</c:formatCode>
              <c:ptCount val="2"/>
              <c:pt idx="0">
                <c:v>1</c:v>
              </c:pt>
              <c:pt idx="1">
                <c:v>2</c:v>
              </c:pt>
            </c:numLit>
          </c:cat>
          <c:val>
            <c:numLit>
              <c:formatCode>0.00</c:formatCode>
              <c:ptCount val="2"/>
              <c:pt idx="0">
                <c:v>2.2209415347688779</c:v>
              </c:pt>
              <c:pt idx="1">
                <c:v>5.2817804011923117</c:v>
              </c:pt>
            </c:numLit>
          </c:val>
          <c:smooth val="0"/>
          <c:extLst>
            <c:ext xmlns:c16="http://schemas.microsoft.com/office/drawing/2014/chart" uri="{C3380CC4-5D6E-409C-BE32-E72D297353CC}">
              <c16:uniqueId val="{00000001-89E1-4141-ACF2-6149A90C076F}"/>
            </c:ext>
          </c:extLst>
        </c:ser>
        <c:ser>
          <c:idx val="1"/>
          <c:order val="2"/>
          <c:tx>
            <c:v>hogere studies</c:v>
          </c:tx>
          <c:spPr>
            <a:ln w="28575" cap="rnd">
              <a:solidFill>
                <a:schemeClr val="accent2"/>
              </a:solidFill>
              <a:round/>
            </a:ln>
            <a:effectLst/>
          </c:spPr>
          <c:marker>
            <c:symbol val="none"/>
          </c:marker>
          <c:dLbls>
            <c:delete val="1"/>
          </c:dLbls>
          <c:cat>
            <c:numLit>
              <c:formatCode>General</c:formatCode>
              <c:ptCount val="2"/>
              <c:pt idx="0">
                <c:v>1</c:v>
              </c:pt>
              <c:pt idx="1">
                <c:v>2</c:v>
              </c:pt>
            </c:numLit>
          </c:cat>
          <c:val>
            <c:numLit>
              <c:formatCode>0.00</c:formatCode>
              <c:ptCount val="2"/>
              <c:pt idx="0">
                <c:v>4.7932910804136561</c:v>
              </c:pt>
              <c:pt idx="1">
                <c:v>5.9274201179612254</c:v>
              </c:pt>
            </c:numLit>
          </c:val>
          <c:smooth val="0"/>
          <c:extLst>
            <c:ext xmlns:c16="http://schemas.microsoft.com/office/drawing/2014/chart" uri="{C3380CC4-5D6E-409C-BE32-E72D297353CC}">
              <c16:uniqueId val="{00000002-89E1-4141-ACF2-6149A90C076F}"/>
            </c:ext>
          </c:extLst>
        </c:ser>
        <c:dLbls>
          <c:showLegendKey val="0"/>
          <c:showVal val="1"/>
          <c:showCatName val="0"/>
          <c:showSerName val="0"/>
          <c:showPercent val="0"/>
          <c:showBubbleSize val="0"/>
        </c:dLbls>
        <c:smooth val="0"/>
        <c:axId val="538202872"/>
        <c:axId val="343760040"/>
      </c:lineChart>
      <c:catAx>
        <c:axId val="538202872"/>
        <c:scaling>
          <c:orientation val="minMax"/>
        </c:scaling>
        <c:delete val="1"/>
        <c:axPos val="b"/>
        <c:title>
          <c:tx>
            <c:rich>
              <a:bodyPr rot="0" spcFirstLastPara="1" vertOverflow="ellipsis" vert="horz" wrap="square" anchor="ctr" anchorCtr="1"/>
              <a:lstStyle/>
              <a:p>
                <a:pPr>
                  <a:defRPr sz="14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r>
                  <a:rPr lang="en-US" sz="140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rPr>
                  <a:t>Tijd</a:t>
                </a:r>
              </a:p>
            </c:rich>
          </c:tx>
          <c:layout>
            <c:manualLayout>
              <c:xMode val="edge"/>
              <c:yMode val="edge"/>
              <c:x val="0.37293917132446713"/>
              <c:y val="0.9143512495720643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nl-BE"/>
            </a:p>
          </c:txPr>
        </c:title>
        <c:numFmt formatCode="General" sourceLinked="1"/>
        <c:majorTickMark val="none"/>
        <c:minorTickMark val="none"/>
        <c:tickLblPos val="nextTo"/>
        <c:crossAx val="343760040"/>
        <c:crosses val="autoZero"/>
        <c:auto val="1"/>
        <c:lblAlgn val="ctr"/>
        <c:lblOffset val="100"/>
        <c:noMultiLvlLbl val="0"/>
      </c:catAx>
      <c:valAx>
        <c:axId val="34376004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r>
                  <a:rPr lang="en-US" sz="16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totale</a:t>
                </a:r>
                <a:r>
                  <a:rPr lang="en-US" sz="16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16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fysieke</a:t>
                </a:r>
                <a:r>
                  <a:rPr lang="en-US" sz="16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16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activiteit</a:t>
                </a:r>
                <a:endParaRPr lang="en-US" sz="16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endParaRPr>
              </a:p>
              <a:p>
                <a:pPr>
                  <a:defRPr sz="160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r>
                  <a:rPr lang="en-US" sz="16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(log </a:t>
                </a:r>
                <a:r>
                  <a:rPr lang="en-US" sz="16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getransformeerde</a:t>
                </a:r>
                <a:r>
                  <a:rPr lang="en-US" sz="16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 </a:t>
                </a:r>
                <a:r>
                  <a:rPr lang="en-US" sz="1600" baseline="0" dirty="0" err="1">
                    <a:solidFill>
                      <a:sysClr val="windowText" lastClr="000000"/>
                    </a:solidFill>
                    <a:latin typeface="Verdana" panose="020B0604030504040204" pitchFamily="34" charset="0"/>
                    <a:ea typeface="Verdana" panose="020B0604030504040204" pitchFamily="34" charset="0"/>
                    <a:cs typeface="Arial" panose="020B0604020202020204" pitchFamily="34" charset="0"/>
                  </a:rPr>
                  <a:t>waarden</a:t>
                </a:r>
                <a:r>
                  <a:rPr lang="en-US" sz="1600" baseline="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a:t>
                </a:r>
              </a:p>
            </c:rich>
          </c:tx>
          <c:layout>
            <c:manualLayout>
              <c:xMode val="edge"/>
              <c:yMode val="edge"/>
              <c:x val="2.5500612995504698E-2"/>
              <c:y val="0.2707261211913727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nl-BE"/>
            </a:p>
          </c:txPr>
        </c:title>
        <c:numFmt formatCode="&quot;$&quot;#,##0" sourceLinked="0"/>
        <c:majorTickMark val="none"/>
        <c:minorTickMark val="none"/>
        <c:tickLblPos val="nextTo"/>
        <c:crossAx val="538202872"/>
        <c:crosses val="autoZero"/>
        <c:crossBetween val="between"/>
      </c:valAx>
      <c:spPr>
        <a:noFill/>
        <a:ln>
          <a:noFill/>
        </a:ln>
        <a:effectLst/>
      </c:spPr>
    </c:plotArea>
    <c:legend>
      <c:legendPos val="r"/>
      <c:legendEntry>
        <c:idx val="0"/>
        <c:delete val="1"/>
      </c:legendEntry>
      <c:layout>
        <c:manualLayout>
          <c:xMode val="edge"/>
          <c:yMode val="edge"/>
          <c:x val="0.71702690208268294"/>
          <c:y val="0.49249948647723385"/>
          <c:w val="0.28297309791731695"/>
          <c:h val="0.14674015748031496"/>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44220-50B5-4F5A-B1EE-B807B420FF02}" type="doc">
      <dgm:prSet loTypeId="urn:microsoft.com/office/officeart/2005/8/layout/cycle6" loCatId="relationship" qsTypeId="urn:microsoft.com/office/officeart/2005/8/quickstyle/simple1" qsCatId="simple" csTypeId="urn:microsoft.com/office/officeart/2005/8/colors/accent5_2" csCatId="accent5" phldr="1"/>
      <dgm:spPr/>
      <dgm:t>
        <a:bodyPr/>
        <a:lstStyle/>
        <a:p>
          <a:endParaRPr lang="nl-NL"/>
        </a:p>
      </dgm:t>
    </dgm:pt>
    <dgm:pt modelId="{4EDA0773-E972-4317-BFFB-B12C4AFDFEDE}">
      <dgm:prSet phldrT="[Tekst]" custT="1"/>
      <dgm:spPr/>
      <dgm:t>
        <a:bodyPr/>
        <a:lstStyle/>
        <a:p>
          <a:r>
            <a:rPr lang="nl-NL" sz="1100"/>
            <a:t>Lokale besturen</a:t>
          </a:r>
        </a:p>
      </dgm:t>
    </dgm:pt>
    <dgm:pt modelId="{86BE8F88-4B5B-4F56-8FF6-F6DB5EAD00EA}" type="parTrans" cxnId="{53E4CDB4-CEF0-4956-9CED-1E637DAA1EDA}">
      <dgm:prSet/>
      <dgm:spPr/>
      <dgm:t>
        <a:bodyPr/>
        <a:lstStyle/>
        <a:p>
          <a:endParaRPr lang="nl-NL" sz="2400">
            <a:solidFill>
              <a:schemeClr val="tx1"/>
            </a:solidFill>
          </a:endParaRPr>
        </a:p>
      </dgm:t>
    </dgm:pt>
    <dgm:pt modelId="{FFBF30EB-972D-4E86-8283-ED58EE5CA3C8}" type="sibTrans" cxnId="{53E4CDB4-CEF0-4956-9CED-1E637DAA1EDA}">
      <dgm:prSet/>
      <dgm:spPr/>
      <dgm:t>
        <a:bodyPr/>
        <a:lstStyle/>
        <a:p>
          <a:endParaRPr lang="nl-NL" sz="2400">
            <a:solidFill>
              <a:schemeClr val="tx1"/>
            </a:solidFill>
          </a:endParaRPr>
        </a:p>
      </dgm:t>
    </dgm:pt>
    <dgm:pt modelId="{C5C77B1F-DCEB-45B6-ADE3-986812029057}">
      <dgm:prSet phldrT="[Tekst]" custT="1"/>
      <dgm:spPr/>
      <dgm:t>
        <a:bodyPr/>
        <a:lstStyle/>
        <a:p>
          <a:r>
            <a:rPr lang="nl-NL" sz="1100" dirty="0"/>
            <a:t>Organisaties die kwetsbare groepen vertegenwoordigen</a:t>
          </a:r>
        </a:p>
      </dgm:t>
    </dgm:pt>
    <dgm:pt modelId="{277C3039-0D37-46E0-A032-3CB653FAB841}" type="parTrans" cxnId="{2159290B-44E3-4BA6-99F5-1ED3E40E50F0}">
      <dgm:prSet/>
      <dgm:spPr/>
      <dgm:t>
        <a:bodyPr/>
        <a:lstStyle/>
        <a:p>
          <a:endParaRPr lang="nl-NL" sz="2400">
            <a:solidFill>
              <a:schemeClr val="tx1"/>
            </a:solidFill>
          </a:endParaRPr>
        </a:p>
      </dgm:t>
    </dgm:pt>
    <dgm:pt modelId="{F40F9032-310E-4547-91CF-B6856C24C20C}" type="sibTrans" cxnId="{2159290B-44E3-4BA6-99F5-1ED3E40E50F0}">
      <dgm:prSet/>
      <dgm:spPr/>
      <dgm:t>
        <a:bodyPr/>
        <a:lstStyle/>
        <a:p>
          <a:endParaRPr lang="nl-NL" sz="2400">
            <a:solidFill>
              <a:schemeClr val="tx1"/>
            </a:solidFill>
          </a:endParaRPr>
        </a:p>
      </dgm:t>
    </dgm:pt>
    <dgm:pt modelId="{F266A728-CF9F-47AC-B80D-8F73853120A1}">
      <dgm:prSet phldrT="[Tekst]" custT="1"/>
      <dgm:spPr/>
      <dgm:t>
        <a:bodyPr/>
        <a:lstStyle/>
        <a:p>
          <a:r>
            <a:rPr lang="nl-NL" sz="1100"/>
            <a:t>Partners met laagdrempelig beweegaanbod</a:t>
          </a:r>
        </a:p>
      </dgm:t>
    </dgm:pt>
    <dgm:pt modelId="{1ED0C2F0-9CFE-4118-83A8-99E9F593CF1E}" type="parTrans" cxnId="{BA29CD0A-42DE-4DB0-AD92-3F14BC5B9C1D}">
      <dgm:prSet/>
      <dgm:spPr/>
      <dgm:t>
        <a:bodyPr/>
        <a:lstStyle/>
        <a:p>
          <a:endParaRPr lang="nl-NL" sz="2400">
            <a:solidFill>
              <a:schemeClr val="tx1"/>
            </a:solidFill>
          </a:endParaRPr>
        </a:p>
      </dgm:t>
    </dgm:pt>
    <dgm:pt modelId="{6C5131A6-5AA8-4956-A81D-E870668F37BE}" type="sibTrans" cxnId="{BA29CD0A-42DE-4DB0-AD92-3F14BC5B9C1D}">
      <dgm:prSet/>
      <dgm:spPr/>
      <dgm:t>
        <a:bodyPr/>
        <a:lstStyle/>
        <a:p>
          <a:endParaRPr lang="nl-NL" sz="2400">
            <a:solidFill>
              <a:schemeClr val="tx1"/>
            </a:solidFill>
          </a:endParaRPr>
        </a:p>
      </dgm:t>
    </dgm:pt>
    <dgm:pt modelId="{1F0191CA-D5B2-42CE-AA7A-087A642F48C1}">
      <dgm:prSet phldrT="[Tekst]" custT="1"/>
      <dgm:spPr/>
      <dgm:t>
        <a:bodyPr/>
        <a:lstStyle/>
        <a:p>
          <a:r>
            <a:rPr lang="nl-NL" sz="1100" dirty="0"/>
            <a:t>Lokale huisartsenkring</a:t>
          </a:r>
        </a:p>
      </dgm:t>
    </dgm:pt>
    <dgm:pt modelId="{A8C651A0-8E39-4246-BCB8-BCE2CF09F6C5}" type="parTrans" cxnId="{39353788-1364-40F0-8067-FBAD737FFFEC}">
      <dgm:prSet/>
      <dgm:spPr/>
      <dgm:t>
        <a:bodyPr/>
        <a:lstStyle/>
        <a:p>
          <a:endParaRPr lang="nl-NL" sz="2400">
            <a:solidFill>
              <a:schemeClr val="tx1"/>
            </a:solidFill>
          </a:endParaRPr>
        </a:p>
      </dgm:t>
    </dgm:pt>
    <dgm:pt modelId="{21D34779-3190-4284-99DC-3F31FDC94B81}" type="sibTrans" cxnId="{39353788-1364-40F0-8067-FBAD737FFFEC}">
      <dgm:prSet/>
      <dgm:spPr/>
      <dgm:t>
        <a:bodyPr/>
        <a:lstStyle/>
        <a:p>
          <a:endParaRPr lang="nl-NL" sz="2400">
            <a:solidFill>
              <a:schemeClr val="tx1"/>
            </a:solidFill>
          </a:endParaRPr>
        </a:p>
      </dgm:t>
    </dgm:pt>
    <dgm:pt modelId="{464F0605-B4DA-448C-89FD-3DA5BA1044AD}">
      <dgm:prSet phldrT="[Tekst]" custT="1"/>
      <dgm:spPr/>
      <dgm:t>
        <a:bodyPr/>
        <a:lstStyle/>
        <a:p>
          <a:r>
            <a:rPr lang="nl-NL" sz="1100" dirty="0"/>
            <a:t>Gezondheids- en welzijnspartners</a:t>
          </a:r>
        </a:p>
      </dgm:t>
    </dgm:pt>
    <dgm:pt modelId="{C42C4552-6E31-47C2-B36A-A7C29BBD6C44}" type="parTrans" cxnId="{BA4B1C30-AE21-4DFB-8A2A-1727BFB57BD6}">
      <dgm:prSet/>
      <dgm:spPr/>
      <dgm:t>
        <a:bodyPr/>
        <a:lstStyle/>
        <a:p>
          <a:endParaRPr lang="nl-NL" sz="2400">
            <a:solidFill>
              <a:schemeClr val="tx1"/>
            </a:solidFill>
          </a:endParaRPr>
        </a:p>
      </dgm:t>
    </dgm:pt>
    <dgm:pt modelId="{41B3EB6F-2D61-43A3-9904-4BB325FC7227}" type="sibTrans" cxnId="{BA4B1C30-AE21-4DFB-8A2A-1727BFB57BD6}">
      <dgm:prSet/>
      <dgm:spPr/>
      <dgm:t>
        <a:bodyPr/>
        <a:lstStyle/>
        <a:p>
          <a:endParaRPr lang="nl-NL" sz="2400">
            <a:solidFill>
              <a:schemeClr val="tx1"/>
            </a:solidFill>
          </a:endParaRPr>
        </a:p>
      </dgm:t>
    </dgm:pt>
    <dgm:pt modelId="{AC65A288-C889-4F94-8028-EF69038526B4}">
      <dgm:prSet phldrT="[Tekst]" custT="1"/>
      <dgm:spPr/>
      <dgm:t>
        <a:bodyPr/>
        <a:lstStyle/>
        <a:p>
          <a:r>
            <a:rPr lang="nl-NL" sz="1100"/>
            <a:t>Logo</a:t>
          </a:r>
        </a:p>
      </dgm:t>
    </dgm:pt>
    <dgm:pt modelId="{AEB6F334-1171-4AF6-9F4B-9C14357FB3F1}" type="parTrans" cxnId="{B6182481-CB89-4C71-87B8-1C702A962ED0}">
      <dgm:prSet/>
      <dgm:spPr/>
      <dgm:t>
        <a:bodyPr/>
        <a:lstStyle/>
        <a:p>
          <a:endParaRPr lang="nl-NL" sz="2400">
            <a:solidFill>
              <a:schemeClr val="tx1"/>
            </a:solidFill>
          </a:endParaRPr>
        </a:p>
      </dgm:t>
    </dgm:pt>
    <dgm:pt modelId="{586A7B13-16A2-4B7F-BD79-B21633787956}" type="sibTrans" cxnId="{B6182481-CB89-4C71-87B8-1C702A962ED0}">
      <dgm:prSet/>
      <dgm:spPr/>
      <dgm:t>
        <a:bodyPr/>
        <a:lstStyle/>
        <a:p>
          <a:endParaRPr lang="nl-NL" sz="2400">
            <a:solidFill>
              <a:schemeClr val="tx1"/>
            </a:solidFill>
          </a:endParaRPr>
        </a:p>
      </dgm:t>
    </dgm:pt>
    <dgm:pt modelId="{B435F817-31D1-4BD5-B660-41E6C95DA6A0}">
      <dgm:prSet phldrT="[Tekst]" custT="1"/>
      <dgm:spPr/>
      <dgm:t>
        <a:bodyPr/>
        <a:lstStyle/>
        <a:p>
          <a:r>
            <a:rPr lang="nl-NL" sz="1200" dirty="0"/>
            <a:t>Lokale Kinesitherapeuten</a:t>
          </a:r>
        </a:p>
        <a:p>
          <a:r>
            <a:rPr lang="nl-NL" sz="1200" dirty="0"/>
            <a:t>Kring</a:t>
          </a:r>
        </a:p>
      </dgm:t>
    </dgm:pt>
    <dgm:pt modelId="{BEE1C749-3375-4609-B34D-69E7E4A853B1}" type="parTrans" cxnId="{C87E35B6-9BAE-47D5-A9B2-BED27B69B0B5}">
      <dgm:prSet/>
      <dgm:spPr/>
      <dgm:t>
        <a:bodyPr/>
        <a:lstStyle/>
        <a:p>
          <a:endParaRPr lang="nl-BE"/>
        </a:p>
      </dgm:t>
    </dgm:pt>
    <dgm:pt modelId="{235604F4-355C-474C-B99C-E8B5DB1FB5CF}" type="sibTrans" cxnId="{C87E35B6-9BAE-47D5-A9B2-BED27B69B0B5}">
      <dgm:prSet/>
      <dgm:spPr/>
      <dgm:t>
        <a:bodyPr/>
        <a:lstStyle/>
        <a:p>
          <a:endParaRPr lang="nl-BE"/>
        </a:p>
      </dgm:t>
    </dgm:pt>
    <dgm:pt modelId="{E8684EA4-5196-4645-B46C-0D27BBCBBB6A}" type="pres">
      <dgm:prSet presAssocID="{EF644220-50B5-4F5A-B1EE-B807B420FF02}" presName="cycle" presStyleCnt="0">
        <dgm:presLayoutVars>
          <dgm:dir/>
          <dgm:resizeHandles val="exact"/>
        </dgm:presLayoutVars>
      </dgm:prSet>
      <dgm:spPr/>
    </dgm:pt>
    <dgm:pt modelId="{117E81F7-9232-4738-8497-F5A22AE6C946}" type="pres">
      <dgm:prSet presAssocID="{4EDA0773-E972-4317-BFFB-B12C4AFDFEDE}" presName="node" presStyleLbl="node1" presStyleIdx="0" presStyleCnt="7">
        <dgm:presLayoutVars>
          <dgm:bulletEnabled val="1"/>
        </dgm:presLayoutVars>
      </dgm:prSet>
      <dgm:spPr/>
    </dgm:pt>
    <dgm:pt modelId="{FAC55747-B1DC-4F0A-8642-C7E3962E437B}" type="pres">
      <dgm:prSet presAssocID="{4EDA0773-E972-4317-BFFB-B12C4AFDFEDE}" presName="spNode" presStyleCnt="0"/>
      <dgm:spPr/>
    </dgm:pt>
    <dgm:pt modelId="{A33A538F-95F0-4E12-A771-66D23DCF54BD}" type="pres">
      <dgm:prSet presAssocID="{FFBF30EB-972D-4E86-8283-ED58EE5CA3C8}" presName="sibTrans" presStyleLbl="sibTrans1D1" presStyleIdx="0" presStyleCnt="7"/>
      <dgm:spPr/>
    </dgm:pt>
    <dgm:pt modelId="{A29B2D83-262F-4E15-B71F-624B098D7EB5}" type="pres">
      <dgm:prSet presAssocID="{464F0605-B4DA-448C-89FD-3DA5BA1044AD}" presName="node" presStyleLbl="node1" presStyleIdx="1" presStyleCnt="7" custScaleX="140269" custScaleY="138745">
        <dgm:presLayoutVars>
          <dgm:bulletEnabled val="1"/>
        </dgm:presLayoutVars>
      </dgm:prSet>
      <dgm:spPr/>
    </dgm:pt>
    <dgm:pt modelId="{F90990C6-02BC-498A-90BC-2CCCDAFE27C5}" type="pres">
      <dgm:prSet presAssocID="{464F0605-B4DA-448C-89FD-3DA5BA1044AD}" presName="spNode" presStyleCnt="0"/>
      <dgm:spPr/>
    </dgm:pt>
    <dgm:pt modelId="{22141862-78E7-4651-B1F2-255AE31677A5}" type="pres">
      <dgm:prSet presAssocID="{41B3EB6F-2D61-43A3-9904-4BB325FC7227}" presName="sibTrans" presStyleLbl="sibTrans1D1" presStyleIdx="1" presStyleCnt="7"/>
      <dgm:spPr/>
    </dgm:pt>
    <dgm:pt modelId="{266851E5-A810-485B-BDFC-6D83B14A7F94}" type="pres">
      <dgm:prSet presAssocID="{F266A728-CF9F-47AC-B80D-8F73853120A1}" presName="node" presStyleLbl="node1" presStyleIdx="2" presStyleCnt="7" custScaleX="137501" custScaleY="125047" custRadScaleRad="100865" custRadScaleInc="40471">
        <dgm:presLayoutVars>
          <dgm:bulletEnabled val="1"/>
        </dgm:presLayoutVars>
      </dgm:prSet>
      <dgm:spPr/>
    </dgm:pt>
    <dgm:pt modelId="{B9448491-60E4-46BF-B296-AA0A51B5015B}" type="pres">
      <dgm:prSet presAssocID="{F266A728-CF9F-47AC-B80D-8F73853120A1}" presName="spNode" presStyleCnt="0"/>
      <dgm:spPr/>
    </dgm:pt>
    <dgm:pt modelId="{B80DE51C-9667-4069-A38D-B31917FA8C44}" type="pres">
      <dgm:prSet presAssocID="{6C5131A6-5AA8-4956-A81D-E870668F37BE}" presName="sibTrans" presStyleLbl="sibTrans1D1" presStyleIdx="2" presStyleCnt="7"/>
      <dgm:spPr/>
    </dgm:pt>
    <dgm:pt modelId="{AB49D7FA-7752-4D9E-AE75-EBA3562AC432}" type="pres">
      <dgm:prSet presAssocID="{1F0191CA-D5B2-42CE-AA7A-087A642F48C1}" presName="node" presStyleLbl="node1" presStyleIdx="3" presStyleCnt="7" custScaleX="128225" custScaleY="100581" custRadScaleRad="83547" custRadScaleInc="106774">
        <dgm:presLayoutVars>
          <dgm:bulletEnabled val="1"/>
        </dgm:presLayoutVars>
      </dgm:prSet>
      <dgm:spPr/>
    </dgm:pt>
    <dgm:pt modelId="{ED1F9F92-0A29-483E-9C17-1568E2EB5407}" type="pres">
      <dgm:prSet presAssocID="{1F0191CA-D5B2-42CE-AA7A-087A642F48C1}" presName="spNode" presStyleCnt="0"/>
      <dgm:spPr/>
    </dgm:pt>
    <dgm:pt modelId="{620F96D9-4573-40D0-BB66-64F1E2E365A4}" type="pres">
      <dgm:prSet presAssocID="{21D34779-3190-4284-99DC-3F31FDC94B81}" presName="sibTrans" presStyleLbl="sibTrans1D1" presStyleIdx="3" presStyleCnt="7"/>
      <dgm:spPr/>
    </dgm:pt>
    <dgm:pt modelId="{B456C84B-0B93-4B58-8B5C-49A2485F9E98}" type="pres">
      <dgm:prSet presAssocID="{C5C77B1F-DCEB-45B6-ADE3-986812029057}" presName="node" presStyleLbl="node1" presStyleIdx="4" presStyleCnt="7" custScaleX="178783" custScaleY="121304" custRadScaleRad="88807" custRadScaleInc="280374">
        <dgm:presLayoutVars>
          <dgm:bulletEnabled val="1"/>
        </dgm:presLayoutVars>
      </dgm:prSet>
      <dgm:spPr/>
    </dgm:pt>
    <dgm:pt modelId="{2D54BFF7-0311-408B-872A-BF756F0087A2}" type="pres">
      <dgm:prSet presAssocID="{C5C77B1F-DCEB-45B6-ADE3-986812029057}" presName="spNode" presStyleCnt="0"/>
      <dgm:spPr/>
    </dgm:pt>
    <dgm:pt modelId="{5EDB4F0E-4D47-44BC-9311-32326D1AB8CE}" type="pres">
      <dgm:prSet presAssocID="{F40F9032-310E-4547-91CF-B6856C24C20C}" presName="sibTrans" presStyleLbl="sibTrans1D1" presStyleIdx="4" presStyleCnt="7"/>
      <dgm:spPr/>
    </dgm:pt>
    <dgm:pt modelId="{FBFE1E5A-733D-4A14-835D-C427F91FD8CD}" type="pres">
      <dgm:prSet presAssocID="{AC65A288-C889-4F94-8028-EF69038526B4}" presName="node" presStyleLbl="node1" presStyleIdx="5" presStyleCnt="7" custScaleX="121125" custScaleY="103510" custRadScaleRad="108834" custRadScaleInc="270372">
        <dgm:presLayoutVars>
          <dgm:bulletEnabled val="1"/>
        </dgm:presLayoutVars>
      </dgm:prSet>
      <dgm:spPr/>
    </dgm:pt>
    <dgm:pt modelId="{C4D2026D-9AED-4A85-B218-05F308C9FAE8}" type="pres">
      <dgm:prSet presAssocID="{AC65A288-C889-4F94-8028-EF69038526B4}" presName="spNode" presStyleCnt="0"/>
      <dgm:spPr/>
    </dgm:pt>
    <dgm:pt modelId="{C045F4CF-9241-4A03-B011-E858D371E7F7}" type="pres">
      <dgm:prSet presAssocID="{586A7B13-16A2-4B7F-BD79-B21633787956}" presName="sibTrans" presStyleLbl="sibTrans1D1" presStyleIdx="5" presStyleCnt="7"/>
      <dgm:spPr/>
    </dgm:pt>
    <dgm:pt modelId="{9A426EBE-58A5-4378-B5AC-A5BE97C87B91}" type="pres">
      <dgm:prSet presAssocID="{B435F817-31D1-4BD5-B660-41E6C95DA6A0}" presName="node" presStyleLbl="node1" presStyleIdx="6" presStyleCnt="7" custScaleX="139407" custScaleY="123081" custRadScaleRad="138864" custRadScaleInc="752552">
        <dgm:presLayoutVars>
          <dgm:bulletEnabled val="1"/>
        </dgm:presLayoutVars>
      </dgm:prSet>
      <dgm:spPr/>
    </dgm:pt>
    <dgm:pt modelId="{2760FAE8-A810-4B73-9687-B3EA4D6464B2}" type="pres">
      <dgm:prSet presAssocID="{B435F817-31D1-4BD5-B660-41E6C95DA6A0}" presName="spNode" presStyleCnt="0"/>
      <dgm:spPr/>
    </dgm:pt>
    <dgm:pt modelId="{E24655E3-BB59-4516-B415-C920F00B2883}" type="pres">
      <dgm:prSet presAssocID="{235604F4-355C-474C-B99C-E8B5DB1FB5CF}" presName="sibTrans" presStyleLbl="sibTrans1D1" presStyleIdx="6" presStyleCnt="7"/>
      <dgm:spPr/>
    </dgm:pt>
  </dgm:ptLst>
  <dgm:cxnLst>
    <dgm:cxn modelId="{BA29CD0A-42DE-4DB0-AD92-3F14BC5B9C1D}" srcId="{EF644220-50B5-4F5A-B1EE-B807B420FF02}" destId="{F266A728-CF9F-47AC-B80D-8F73853120A1}" srcOrd="2" destOrd="0" parTransId="{1ED0C2F0-9CFE-4118-83A8-99E9F593CF1E}" sibTransId="{6C5131A6-5AA8-4956-A81D-E870668F37BE}"/>
    <dgm:cxn modelId="{2159290B-44E3-4BA6-99F5-1ED3E40E50F0}" srcId="{EF644220-50B5-4F5A-B1EE-B807B420FF02}" destId="{C5C77B1F-DCEB-45B6-ADE3-986812029057}" srcOrd="4" destOrd="0" parTransId="{277C3039-0D37-46E0-A032-3CB653FAB841}" sibTransId="{F40F9032-310E-4547-91CF-B6856C24C20C}"/>
    <dgm:cxn modelId="{741A1615-A2F5-46A9-81FA-FC3028C9D80C}" type="presOf" srcId="{41B3EB6F-2D61-43A3-9904-4BB325FC7227}" destId="{22141862-78E7-4651-B1F2-255AE31677A5}" srcOrd="0" destOrd="0" presId="urn:microsoft.com/office/officeart/2005/8/layout/cycle6"/>
    <dgm:cxn modelId="{B2990F1E-7ACD-4056-A5EF-C601D566E87A}" type="presOf" srcId="{AC65A288-C889-4F94-8028-EF69038526B4}" destId="{FBFE1E5A-733D-4A14-835D-C427F91FD8CD}" srcOrd="0" destOrd="0" presId="urn:microsoft.com/office/officeart/2005/8/layout/cycle6"/>
    <dgm:cxn modelId="{A3811D26-1375-405D-99FE-746FC9F340AA}" type="presOf" srcId="{F40F9032-310E-4547-91CF-B6856C24C20C}" destId="{5EDB4F0E-4D47-44BC-9311-32326D1AB8CE}" srcOrd="0" destOrd="0" presId="urn:microsoft.com/office/officeart/2005/8/layout/cycle6"/>
    <dgm:cxn modelId="{B6938C28-2A4F-41F4-846B-36EA72F05D37}" type="presOf" srcId="{F266A728-CF9F-47AC-B80D-8F73853120A1}" destId="{266851E5-A810-485B-BDFC-6D83B14A7F94}" srcOrd="0" destOrd="0" presId="urn:microsoft.com/office/officeart/2005/8/layout/cycle6"/>
    <dgm:cxn modelId="{F328FB2F-A4C7-4130-BCCE-C812D1BE369F}" type="presOf" srcId="{586A7B13-16A2-4B7F-BD79-B21633787956}" destId="{C045F4CF-9241-4A03-B011-E858D371E7F7}" srcOrd="0" destOrd="0" presId="urn:microsoft.com/office/officeart/2005/8/layout/cycle6"/>
    <dgm:cxn modelId="{BA4B1C30-AE21-4DFB-8A2A-1727BFB57BD6}" srcId="{EF644220-50B5-4F5A-B1EE-B807B420FF02}" destId="{464F0605-B4DA-448C-89FD-3DA5BA1044AD}" srcOrd="1" destOrd="0" parTransId="{C42C4552-6E31-47C2-B36A-A7C29BBD6C44}" sibTransId="{41B3EB6F-2D61-43A3-9904-4BB325FC7227}"/>
    <dgm:cxn modelId="{204E0F5D-0928-441B-B465-F27966272877}" type="presOf" srcId="{1F0191CA-D5B2-42CE-AA7A-087A642F48C1}" destId="{AB49D7FA-7752-4D9E-AE75-EBA3562AC432}" srcOrd="0" destOrd="0" presId="urn:microsoft.com/office/officeart/2005/8/layout/cycle6"/>
    <dgm:cxn modelId="{5159734B-5B67-4078-8738-483D6772A34A}" type="presOf" srcId="{21D34779-3190-4284-99DC-3F31FDC94B81}" destId="{620F96D9-4573-40D0-BB66-64F1E2E365A4}" srcOrd="0" destOrd="0" presId="urn:microsoft.com/office/officeart/2005/8/layout/cycle6"/>
    <dgm:cxn modelId="{8BB03771-E62C-422C-BC5E-C33F8FD4170D}" type="presOf" srcId="{FFBF30EB-972D-4E86-8283-ED58EE5CA3C8}" destId="{A33A538F-95F0-4E12-A771-66D23DCF54BD}" srcOrd="0" destOrd="0" presId="urn:microsoft.com/office/officeart/2005/8/layout/cycle6"/>
    <dgm:cxn modelId="{68D79F59-4281-4CBD-BE85-2BB7F21D452B}" type="presOf" srcId="{4EDA0773-E972-4317-BFFB-B12C4AFDFEDE}" destId="{117E81F7-9232-4738-8497-F5A22AE6C946}" srcOrd="0" destOrd="0" presId="urn:microsoft.com/office/officeart/2005/8/layout/cycle6"/>
    <dgm:cxn modelId="{B6182481-CB89-4C71-87B8-1C702A962ED0}" srcId="{EF644220-50B5-4F5A-B1EE-B807B420FF02}" destId="{AC65A288-C889-4F94-8028-EF69038526B4}" srcOrd="5" destOrd="0" parTransId="{AEB6F334-1171-4AF6-9F4B-9C14357FB3F1}" sibTransId="{586A7B13-16A2-4B7F-BD79-B21633787956}"/>
    <dgm:cxn modelId="{39353788-1364-40F0-8067-FBAD737FFFEC}" srcId="{EF644220-50B5-4F5A-B1EE-B807B420FF02}" destId="{1F0191CA-D5B2-42CE-AA7A-087A642F48C1}" srcOrd="3" destOrd="0" parTransId="{A8C651A0-8E39-4246-BCB8-BCE2CF09F6C5}" sibTransId="{21D34779-3190-4284-99DC-3F31FDC94B81}"/>
    <dgm:cxn modelId="{78002891-15B2-47AB-A93D-BB874B7F04B4}" type="presOf" srcId="{B435F817-31D1-4BD5-B660-41E6C95DA6A0}" destId="{9A426EBE-58A5-4378-B5AC-A5BE97C87B91}" srcOrd="0" destOrd="0" presId="urn:microsoft.com/office/officeart/2005/8/layout/cycle6"/>
    <dgm:cxn modelId="{4C0048B4-A7E7-4FD7-8CEC-5AC4D0AFEC13}" type="presOf" srcId="{464F0605-B4DA-448C-89FD-3DA5BA1044AD}" destId="{A29B2D83-262F-4E15-B71F-624B098D7EB5}" srcOrd="0" destOrd="0" presId="urn:microsoft.com/office/officeart/2005/8/layout/cycle6"/>
    <dgm:cxn modelId="{53E4CDB4-CEF0-4956-9CED-1E637DAA1EDA}" srcId="{EF644220-50B5-4F5A-B1EE-B807B420FF02}" destId="{4EDA0773-E972-4317-BFFB-B12C4AFDFEDE}" srcOrd="0" destOrd="0" parTransId="{86BE8F88-4B5B-4F56-8FF6-F6DB5EAD00EA}" sibTransId="{FFBF30EB-972D-4E86-8283-ED58EE5CA3C8}"/>
    <dgm:cxn modelId="{C87E35B6-9BAE-47D5-A9B2-BED27B69B0B5}" srcId="{EF644220-50B5-4F5A-B1EE-B807B420FF02}" destId="{B435F817-31D1-4BD5-B660-41E6C95DA6A0}" srcOrd="6" destOrd="0" parTransId="{BEE1C749-3375-4609-B34D-69E7E4A853B1}" sibTransId="{235604F4-355C-474C-B99C-E8B5DB1FB5CF}"/>
    <dgm:cxn modelId="{367E84B6-7988-41FC-9D0C-BA588F778337}" type="presOf" srcId="{235604F4-355C-474C-B99C-E8B5DB1FB5CF}" destId="{E24655E3-BB59-4516-B415-C920F00B2883}" srcOrd="0" destOrd="0" presId="urn:microsoft.com/office/officeart/2005/8/layout/cycle6"/>
    <dgm:cxn modelId="{ED3104D8-09F5-4B34-AE1A-960F3C16D349}" type="presOf" srcId="{EF644220-50B5-4F5A-B1EE-B807B420FF02}" destId="{E8684EA4-5196-4645-B46C-0D27BBCBBB6A}" srcOrd="0" destOrd="0" presId="urn:microsoft.com/office/officeart/2005/8/layout/cycle6"/>
    <dgm:cxn modelId="{47ACB8E6-BD32-4442-94FF-3395E7A5B6BB}" type="presOf" srcId="{C5C77B1F-DCEB-45B6-ADE3-986812029057}" destId="{B456C84B-0B93-4B58-8B5C-49A2485F9E98}" srcOrd="0" destOrd="0" presId="urn:microsoft.com/office/officeart/2005/8/layout/cycle6"/>
    <dgm:cxn modelId="{9863BBF4-0975-4DE7-8AC5-140389162D76}" type="presOf" srcId="{6C5131A6-5AA8-4956-A81D-E870668F37BE}" destId="{B80DE51C-9667-4069-A38D-B31917FA8C44}" srcOrd="0" destOrd="0" presId="urn:microsoft.com/office/officeart/2005/8/layout/cycle6"/>
    <dgm:cxn modelId="{515C2759-619E-4ECA-A82C-3FE7833BC711}" type="presParOf" srcId="{E8684EA4-5196-4645-B46C-0D27BBCBBB6A}" destId="{117E81F7-9232-4738-8497-F5A22AE6C946}" srcOrd="0" destOrd="0" presId="urn:microsoft.com/office/officeart/2005/8/layout/cycle6"/>
    <dgm:cxn modelId="{BAFACAF3-92B6-49FB-B84F-8B9180902DF3}" type="presParOf" srcId="{E8684EA4-5196-4645-B46C-0D27BBCBBB6A}" destId="{FAC55747-B1DC-4F0A-8642-C7E3962E437B}" srcOrd="1" destOrd="0" presId="urn:microsoft.com/office/officeart/2005/8/layout/cycle6"/>
    <dgm:cxn modelId="{B6420D6A-150F-4AF9-A149-B4202ADC7A6F}" type="presParOf" srcId="{E8684EA4-5196-4645-B46C-0D27BBCBBB6A}" destId="{A33A538F-95F0-4E12-A771-66D23DCF54BD}" srcOrd="2" destOrd="0" presId="urn:microsoft.com/office/officeart/2005/8/layout/cycle6"/>
    <dgm:cxn modelId="{09EAB71D-BCAB-4AE7-A773-C71350302568}" type="presParOf" srcId="{E8684EA4-5196-4645-B46C-0D27BBCBBB6A}" destId="{A29B2D83-262F-4E15-B71F-624B098D7EB5}" srcOrd="3" destOrd="0" presId="urn:microsoft.com/office/officeart/2005/8/layout/cycle6"/>
    <dgm:cxn modelId="{76CE077C-1D60-4A8E-8069-6B29489DE009}" type="presParOf" srcId="{E8684EA4-5196-4645-B46C-0D27BBCBBB6A}" destId="{F90990C6-02BC-498A-90BC-2CCCDAFE27C5}" srcOrd="4" destOrd="0" presId="urn:microsoft.com/office/officeart/2005/8/layout/cycle6"/>
    <dgm:cxn modelId="{F0F24B9E-C866-4FE0-89FE-79E8C75C370A}" type="presParOf" srcId="{E8684EA4-5196-4645-B46C-0D27BBCBBB6A}" destId="{22141862-78E7-4651-B1F2-255AE31677A5}" srcOrd="5" destOrd="0" presId="urn:microsoft.com/office/officeart/2005/8/layout/cycle6"/>
    <dgm:cxn modelId="{35D79E83-C64C-4FC4-A3B2-CD501CCC220B}" type="presParOf" srcId="{E8684EA4-5196-4645-B46C-0D27BBCBBB6A}" destId="{266851E5-A810-485B-BDFC-6D83B14A7F94}" srcOrd="6" destOrd="0" presId="urn:microsoft.com/office/officeart/2005/8/layout/cycle6"/>
    <dgm:cxn modelId="{949E3DAB-50F5-4AA8-BCD4-49991E17CA34}" type="presParOf" srcId="{E8684EA4-5196-4645-B46C-0D27BBCBBB6A}" destId="{B9448491-60E4-46BF-B296-AA0A51B5015B}" srcOrd="7" destOrd="0" presId="urn:microsoft.com/office/officeart/2005/8/layout/cycle6"/>
    <dgm:cxn modelId="{3EF5CBD0-01E4-4190-9553-2F2A3727B84E}" type="presParOf" srcId="{E8684EA4-5196-4645-B46C-0D27BBCBBB6A}" destId="{B80DE51C-9667-4069-A38D-B31917FA8C44}" srcOrd="8" destOrd="0" presId="urn:microsoft.com/office/officeart/2005/8/layout/cycle6"/>
    <dgm:cxn modelId="{876386C8-6EFD-4F6F-AFA1-E08F50445929}" type="presParOf" srcId="{E8684EA4-5196-4645-B46C-0D27BBCBBB6A}" destId="{AB49D7FA-7752-4D9E-AE75-EBA3562AC432}" srcOrd="9" destOrd="0" presId="urn:microsoft.com/office/officeart/2005/8/layout/cycle6"/>
    <dgm:cxn modelId="{7134679E-10F7-4D2D-98C4-22B033D52EDD}" type="presParOf" srcId="{E8684EA4-5196-4645-B46C-0D27BBCBBB6A}" destId="{ED1F9F92-0A29-483E-9C17-1568E2EB5407}" srcOrd="10" destOrd="0" presId="urn:microsoft.com/office/officeart/2005/8/layout/cycle6"/>
    <dgm:cxn modelId="{83A1A12A-9B2A-4EC4-B1B2-48928176B024}" type="presParOf" srcId="{E8684EA4-5196-4645-B46C-0D27BBCBBB6A}" destId="{620F96D9-4573-40D0-BB66-64F1E2E365A4}" srcOrd="11" destOrd="0" presId="urn:microsoft.com/office/officeart/2005/8/layout/cycle6"/>
    <dgm:cxn modelId="{012ECDF1-83E7-4C98-96BE-6FB09CC5BF79}" type="presParOf" srcId="{E8684EA4-5196-4645-B46C-0D27BBCBBB6A}" destId="{B456C84B-0B93-4B58-8B5C-49A2485F9E98}" srcOrd="12" destOrd="0" presId="urn:microsoft.com/office/officeart/2005/8/layout/cycle6"/>
    <dgm:cxn modelId="{973E640B-208D-4DC2-BD07-1A39530125CC}" type="presParOf" srcId="{E8684EA4-5196-4645-B46C-0D27BBCBBB6A}" destId="{2D54BFF7-0311-408B-872A-BF756F0087A2}" srcOrd="13" destOrd="0" presId="urn:microsoft.com/office/officeart/2005/8/layout/cycle6"/>
    <dgm:cxn modelId="{E5A86348-6669-4A03-8B03-2BF2D5B3BC67}" type="presParOf" srcId="{E8684EA4-5196-4645-B46C-0D27BBCBBB6A}" destId="{5EDB4F0E-4D47-44BC-9311-32326D1AB8CE}" srcOrd="14" destOrd="0" presId="urn:microsoft.com/office/officeart/2005/8/layout/cycle6"/>
    <dgm:cxn modelId="{D20CCB57-DF96-4741-9144-73401CEFD5A3}" type="presParOf" srcId="{E8684EA4-5196-4645-B46C-0D27BBCBBB6A}" destId="{FBFE1E5A-733D-4A14-835D-C427F91FD8CD}" srcOrd="15" destOrd="0" presId="urn:microsoft.com/office/officeart/2005/8/layout/cycle6"/>
    <dgm:cxn modelId="{88044C4C-52CB-40AA-96D7-89781548142F}" type="presParOf" srcId="{E8684EA4-5196-4645-B46C-0D27BBCBBB6A}" destId="{C4D2026D-9AED-4A85-B218-05F308C9FAE8}" srcOrd="16" destOrd="0" presId="urn:microsoft.com/office/officeart/2005/8/layout/cycle6"/>
    <dgm:cxn modelId="{DBA35D66-59B5-4906-99CB-64AFCABE03AC}" type="presParOf" srcId="{E8684EA4-5196-4645-B46C-0D27BBCBBB6A}" destId="{C045F4CF-9241-4A03-B011-E858D371E7F7}" srcOrd="17" destOrd="0" presId="urn:microsoft.com/office/officeart/2005/8/layout/cycle6"/>
    <dgm:cxn modelId="{E7962D6D-C662-4D5B-8354-0B9C961A2723}" type="presParOf" srcId="{E8684EA4-5196-4645-B46C-0D27BBCBBB6A}" destId="{9A426EBE-58A5-4378-B5AC-A5BE97C87B91}" srcOrd="18" destOrd="0" presId="urn:microsoft.com/office/officeart/2005/8/layout/cycle6"/>
    <dgm:cxn modelId="{00EB9A33-D730-411C-A3D5-CDBCD579FA8A}" type="presParOf" srcId="{E8684EA4-5196-4645-B46C-0D27BBCBBB6A}" destId="{2760FAE8-A810-4B73-9687-B3EA4D6464B2}" srcOrd="19" destOrd="0" presId="urn:microsoft.com/office/officeart/2005/8/layout/cycle6"/>
    <dgm:cxn modelId="{C9752E16-613F-4C3A-AD7A-579A28F45490}" type="presParOf" srcId="{E8684EA4-5196-4645-B46C-0D27BBCBBB6A}" destId="{E24655E3-BB59-4516-B415-C920F00B2883}" srcOrd="20"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E81F7-9232-4738-8497-F5A22AE6C946}">
      <dsp:nvSpPr>
        <dsp:cNvPr id="0" name=""/>
        <dsp:cNvSpPr/>
      </dsp:nvSpPr>
      <dsp:spPr>
        <a:xfrm>
          <a:off x="3794239" y="-45668"/>
          <a:ext cx="1341915" cy="8722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a:t>Lokale besturen</a:t>
          </a:r>
        </a:p>
      </dsp:txBody>
      <dsp:txXfrm>
        <a:off x="3836818" y="-3089"/>
        <a:ext cx="1256757" cy="787086"/>
      </dsp:txXfrm>
    </dsp:sp>
    <dsp:sp modelId="{A33A538F-95F0-4E12-A771-66D23DCF54BD}">
      <dsp:nvSpPr>
        <dsp:cNvPr id="0" name=""/>
        <dsp:cNvSpPr/>
      </dsp:nvSpPr>
      <dsp:spPr>
        <a:xfrm>
          <a:off x="1976511" y="390453"/>
          <a:ext cx="4977372" cy="4977372"/>
        </a:xfrm>
        <a:custGeom>
          <a:avLst/>
          <a:gdLst/>
          <a:ahLst/>
          <a:cxnLst/>
          <a:rect l="0" t="0" r="0" b="0"/>
          <a:pathLst>
            <a:path>
              <a:moveTo>
                <a:pt x="3165603" y="93828"/>
              </a:moveTo>
              <a:arcTo wR="2488686" hR="2488686" stAng="17146991" swAng="840300"/>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9B2D83-262F-4E15-B71F-624B098D7EB5}">
      <dsp:nvSpPr>
        <dsp:cNvPr id="0" name=""/>
        <dsp:cNvSpPr/>
      </dsp:nvSpPr>
      <dsp:spPr>
        <a:xfrm>
          <a:off x="5469785" y="722371"/>
          <a:ext cx="1882291" cy="121019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Gezondheids- en welzijnspartners</a:t>
          </a:r>
        </a:p>
      </dsp:txBody>
      <dsp:txXfrm>
        <a:off x="5528862" y="781448"/>
        <a:ext cx="1764137" cy="1092042"/>
      </dsp:txXfrm>
    </dsp:sp>
    <dsp:sp modelId="{22141862-78E7-4651-B1F2-255AE31677A5}">
      <dsp:nvSpPr>
        <dsp:cNvPr id="0" name=""/>
        <dsp:cNvSpPr/>
      </dsp:nvSpPr>
      <dsp:spPr>
        <a:xfrm>
          <a:off x="1993548" y="430866"/>
          <a:ext cx="4977372" cy="4977372"/>
        </a:xfrm>
        <a:custGeom>
          <a:avLst/>
          <a:gdLst/>
          <a:ahLst/>
          <a:cxnLst/>
          <a:rect l="0" t="0" r="0" b="0"/>
          <a:pathLst>
            <a:path>
              <a:moveTo>
                <a:pt x="4778281" y="1513332"/>
              </a:moveTo>
              <a:arcTo wR="2488686" hR="2488686" stAng="20215577" swAng="1732760"/>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66851E5-A810-485B-BDFC-6D83B14A7F94}">
      <dsp:nvSpPr>
        <dsp:cNvPr id="0" name=""/>
        <dsp:cNvSpPr/>
      </dsp:nvSpPr>
      <dsp:spPr>
        <a:xfrm>
          <a:off x="5904509" y="3183881"/>
          <a:ext cx="1845146" cy="10907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a:t>Partners met laagdrempelig beweegaanbod</a:t>
          </a:r>
        </a:p>
      </dsp:txBody>
      <dsp:txXfrm>
        <a:off x="5957753" y="3237125"/>
        <a:ext cx="1738658" cy="984228"/>
      </dsp:txXfrm>
    </dsp:sp>
    <dsp:sp modelId="{B80DE51C-9667-4069-A38D-B31917FA8C44}">
      <dsp:nvSpPr>
        <dsp:cNvPr id="0" name=""/>
        <dsp:cNvSpPr/>
      </dsp:nvSpPr>
      <dsp:spPr>
        <a:xfrm>
          <a:off x="2746415" y="-325934"/>
          <a:ext cx="4977372" cy="4977372"/>
        </a:xfrm>
        <a:custGeom>
          <a:avLst/>
          <a:gdLst/>
          <a:ahLst/>
          <a:cxnLst/>
          <a:rect l="0" t="0" r="0" b="0"/>
          <a:pathLst>
            <a:path>
              <a:moveTo>
                <a:pt x="3796706" y="4605912"/>
              </a:moveTo>
              <a:arcTo wR="2488686" hR="2488686" stAng="3497536" swAng="139129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49D7FA-7752-4D9E-AE75-EBA3562AC432}">
      <dsp:nvSpPr>
        <dsp:cNvPr id="0" name=""/>
        <dsp:cNvSpPr/>
      </dsp:nvSpPr>
      <dsp:spPr>
        <a:xfrm>
          <a:off x="3873022" y="4502341"/>
          <a:ext cx="1720670" cy="8773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Lokale huisartsenkring</a:t>
          </a:r>
        </a:p>
      </dsp:txBody>
      <dsp:txXfrm>
        <a:off x="3915849" y="4545168"/>
        <a:ext cx="1635016" cy="791658"/>
      </dsp:txXfrm>
    </dsp:sp>
    <dsp:sp modelId="{620F96D9-4573-40D0-BB66-64F1E2E365A4}">
      <dsp:nvSpPr>
        <dsp:cNvPr id="0" name=""/>
        <dsp:cNvSpPr/>
      </dsp:nvSpPr>
      <dsp:spPr>
        <a:xfrm>
          <a:off x="2028227" y="-20381"/>
          <a:ext cx="4977372" cy="4977372"/>
        </a:xfrm>
        <a:custGeom>
          <a:avLst/>
          <a:gdLst/>
          <a:ahLst/>
          <a:cxnLst/>
          <a:rect l="0" t="0" r="0" b="0"/>
          <a:pathLst>
            <a:path>
              <a:moveTo>
                <a:pt x="1829843" y="4888579"/>
              </a:moveTo>
              <a:arcTo wR="2488686" hR="2488686" stAng="6321073" swAng="213332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6C84B-0B93-4B58-8B5C-49A2485F9E98}">
      <dsp:nvSpPr>
        <dsp:cNvPr id="0" name=""/>
        <dsp:cNvSpPr/>
      </dsp:nvSpPr>
      <dsp:spPr>
        <a:xfrm>
          <a:off x="1143500" y="2967512"/>
          <a:ext cx="2399116" cy="10580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Organisaties die kwetsbare groepen vertegenwoordigen</a:t>
          </a:r>
        </a:p>
      </dsp:txBody>
      <dsp:txXfrm>
        <a:off x="1195151" y="3019163"/>
        <a:ext cx="2295814" cy="954765"/>
      </dsp:txXfrm>
    </dsp:sp>
    <dsp:sp modelId="{5EDB4F0E-4D47-44BC-9311-32326D1AB8CE}">
      <dsp:nvSpPr>
        <dsp:cNvPr id="0" name=""/>
        <dsp:cNvSpPr/>
      </dsp:nvSpPr>
      <dsp:spPr>
        <a:xfrm>
          <a:off x="1965343" y="-689894"/>
          <a:ext cx="4977372" cy="4977372"/>
        </a:xfrm>
        <a:custGeom>
          <a:avLst/>
          <a:gdLst/>
          <a:ahLst/>
          <a:cxnLst/>
          <a:rect l="0" t="0" r="0" b="0"/>
          <a:pathLst>
            <a:path>
              <a:moveTo>
                <a:pt x="286031" y="3647077"/>
              </a:moveTo>
              <a:arcTo wR="2488686" hR="2488686" stAng="9135589" swAng="159696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BFE1E5A-733D-4A14-835D-C427F91FD8CD}">
      <dsp:nvSpPr>
        <dsp:cNvPr id="0" name=""/>
        <dsp:cNvSpPr/>
      </dsp:nvSpPr>
      <dsp:spPr>
        <a:xfrm>
          <a:off x="1393689" y="933069"/>
          <a:ext cx="1625394" cy="9028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a:t>Logo</a:t>
          </a:r>
        </a:p>
      </dsp:txBody>
      <dsp:txXfrm>
        <a:off x="1437763" y="977143"/>
        <a:ext cx="1537246" cy="814712"/>
      </dsp:txXfrm>
    </dsp:sp>
    <dsp:sp modelId="{C045F4CF-9241-4A03-B011-E858D371E7F7}">
      <dsp:nvSpPr>
        <dsp:cNvPr id="0" name=""/>
        <dsp:cNvSpPr/>
      </dsp:nvSpPr>
      <dsp:spPr>
        <a:xfrm>
          <a:off x="2559644" y="-1302576"/>
          <a:ext cx="5137318" cy="5137318"/>
        </a:xfrm>
        <a:custGeom>
          <a:avLst/>
          <a:gdLst/>
          <a:ahLst/>
          <a:cxnLst/>
          <a:rect l="0" t="0" r="0" b="0"/>
          <a:pathLst>
            <a:path>
              <a:moveTo>
                <a:pt x="28847" y="2184776"/>
              </a:moveTo>
              <a:arcTo wR="2568659" hR="2568659" stAng="11315699" swAng="10662490"/>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426EBE-58A5-4378-B5AC-A5BE97C87B91}">
      <dsp:nvSpPr>
        <dsp:cNvPr id="0" name=""/>
        <dsp:cNvSpPr/>
      </dsp:nvSpPr>
      <dsp:spPr>
        <a:xfrm>
          <a:off x="6904852" y="1599096"/>
          <a:ext cx="1870723" cy="10735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Lokale Kinesitherapeuten</a:t>
          </a:r>
        </a:p>
        <a:p>
          <a:pPr marL="0" lvl="0" indent="0" algn="ctr" defTabSz="533400">
            <a:lnSpc>
              <a:spcPct val="90000"/>
            </a:lnSpc>
            <a:spcBef>
              <a:spcPct val="0"/>
            </a:spcBef>
            <a:spcAft>
              <a:spcPct val="35000"/>
            </a:spcAft>
            <a:buNone/>
          </a:pPr>
          <a:r>
            <a:rPr lang="nl-NL" sz="1200" kern="1200" dirty="0"/>
            <a:t>Kring</a:t>
          </a:r>
        </a:p>
      </dsp:txBody>
      <dsp:txXfrm>
        <a:off x="6957259" y="1651503"/>
        <a:ext cx="1765909" cy="968753"/>
      </dsp:txXfrm>
    </dsp:sp>
    <dsp:sp modelId="{E24655E3-BB59-4516-B415-C920F00B2883}">
      <dsp:nvSpPr>
        <dsp:cNvPr id="0" name=""/>
        <dsp:cNvSpPr/>
      </dsp:nvSpPr>
      <dsp:spPr>
        <a:xfrm>
          <a:off x="3772188" y="-1675515"/>
          <a:ext cx="4977372" cy="4977372"/>
        </a:xfrm>
        <a:custGeom>
          <a:avLst/>
          <a:gdLst/>
          <a:ahLst/>
          <a:cxnLst/>
          <a:rect l="0" t="0" r="0" b="0"/>
          <a:pathLst>
            <a:path>
              <a:moveTo>
                <a:pt x="4107569" y="4378865"/>
              </a:moveTo>
              <a:arcTo wR="2488686" hR="2488686" stAng="2965255" swAng="82282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AE773-A71D-498E-8187-B039DA7625D6}" type="datetimeFigureOut">
              <a:rPr lang="nl-BE" smtClean="0"/>
              <a:t>12/10/2020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702DB-F860-402E-83F0-86BDB0718417}" type="slidenum">
              <a:rPr lang="nl-BE" smtClean="0"/>
              <a:t>‹nr.›</a:t>
            </a:fld>
            <a:endParaRPr lang="nl-BE"/>
          </a:p>
        </p:txBody>
      </p:sp>
    </p:spTree>
    <p:extLst>
      <p:ext uri="{BB962C8B-B14F-4D97-AF65-F5344CB8AC3E}">
        <p14:creationId xmlns:p14="http://schemas.microsoft.com/office/powerpoint/2010/main" val="4224035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jB6YTegLCUs&amp;t=3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42FDF90-6B46-46C0-8AB4-041CCF167B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135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Tweede COVID-19 gezondheidsenquête: eerste resultaten. Brussel, België; Depotnummer: D/2020/14.440/51. Beschikbaar op: https://doi.org/10.25608/kd4x-0m92</a:t>
            </a:r>
          </a:p>
          <a:p>
            <a:endParaRPr lang="nl-BE" dirty="0"/>
          </a:p>
          <a:p>
            <a:r>
              <a:rPr lang="nl-BE" sz="1200" b="0" i="0" u="none" strike="noStrike" kern="1200" baseline="0" dirty="0">
                <a:solidFill>
                  <a:schemeClr val="tx1"/>
                </a:solidFill>
                <a:latin typeface="+mn-lt"/>
                <a:ea typeface="+mn-ea"/>
                <a:cs typeface="+mn-cs"/>
              </a:rPr>
              <a:t>Voor het vele stilzitten bestaan verschillende verklaringen, zegt epidemioloog Sabine Drieskens van </a:t>
            </a:r>
            <a:r>
              <a:rPr lang="nl-BE" sz="1200" b="0" i="0" u="none" strike="noStrike" kern="1200" baseline="0" dirty="0" err="1">
                <a:solidFill>
                  <a:schemeClr val="tx1"/>
                </a:solidFill>
                <a:latin typeface="+mn-lt"/>
                <a:ea typeface="+mn-ea"/>
                <a:cs typeface="+mn-cs"/>
              </a:rPr>
              <a:t>Sciensano</a:t>
            </a:r>
            <a:r>
              <a:rPr lang="nl-BE" sz="1200" b="0" i="0" u="none" strike="noStrike" kern="1200" baseline="0" dirty="0">
                <a:solidFill>
                  <a:schemeClr val="tx1"/>
                </a:solidFill>
                <a:latin typeface="+mn-lt"/>
                <a:ea typeface="+mn-ea"/>
                <a:cs typeface="+mn-cs"/>
              </a:rPr>
              <a:t>. “Ten eerste heeft niet iedereen meer vrije tijd door telewerk. Sommigen krijgen juist extra werk op hun bord. Daarnaast speelt het verlies aan sportfaciliteiten een rol. We konden in april niet meer gaan zwemmen, fitnessen of naar een sportclub.” Ook pendelen draagt veel bij tot de dagelijkse lichaamsbeweging, toch bij fietsers en zij die gebruikmaken van het openbaar vervoer. “Trein- en </a:t>
            </a:r>
            <a:r>
              <a:rPr lang="nl-BE" sz="1200" b="0" i="0" u="none" strike="noStrike" kern="1200" baseline="0" dirty="0" err="1">
                <a:solidFill>
                  <a:schemeClr val="tx1"/>
                </a:solidFill>
                <a:latin typeface="+mn-lt"/>
                <a:ea typeface="+mn-ea"/>
                <a:cs typeface="+mn-cs"/>
              </a:rPr>
              <a:t>busgebruikers</a:t>
            </a:r>
            <a:r>
              <a:rPr lang="nl-BE" sz="1200" b="0" i="0" u="none" strike="noStrike" kern="1200" baseline="0" dirty="0">
                <a:solidFill>
                  <a:schemeClr val="tx1"/>
                </a:solidFill>
                <a:latin typeface="+mn-lt"/>
                <a:ea typeface="+mn-ea"/>
                <a:cs typeface="+mn-cs"/>
              </a:rPr>
              <a:t> zetten gemiddeld 1.500 stappen méér dan autogebruikers”, zegt Ragnar Van Acker van het Vlaams Instituut Gezond Leven. “Die dagelijkse beweging is weggevallen.” En dan is er nog het kantoor zelf: we staan al eens recht voor een praatje met een collega of een wandeling richting de printer. “Met de lunchpauze gaan heel wat werknemers een luchtje scheppen. Thuis blijven de meesten gewoon binnen”, zegt Van Acker. Dat stilzetten heeft een prijs.</a:t>
            </a:r>
            <a:endParaRPr lang="nl-BE" dirty="0"/>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12</a:t>
            </a:fld>
            <a:endParaRPr lang="nl-BE"/>
          </a:p>
        </p:txBody>
      </p:sp>
    </p:spTree>
    <p:extLst>
      <p:ext uri="{BB962C8B-B14F-4D97-AF65-F5344CB8AC3E}">
        <p14:creationId xmlns:p14="http://schemas.microsoft.com/office/powerpoint/2010/main" val="1620992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a:t>
            </a:r>
            <a:r>
              <a:rPr lang="nl-BE" baseline="0" dirty="0"/>
              <a:t> TAHIB studie (https://www.belspo.be/belspo/fedra/proj.asp?l=nl&amp;COD=TA%2F00%2F15)</a:t>
            </a:r>
          </a:p>
          <a:p>
            <a:r>
              <a:rPr lang="nl-BE" sz="1200" b="0" i="0" kern="1200" dirty="0">
                <a:solidFill>
                  <a:schemeClr val="tx1"/>
                </a:solidFill>
                <a:effectLst/>
                <a:latin typeface="Arial" charset="0"/>
                <a:ea typeface="ＭＳ Ｐゴシック" pitchFamily="16" charset="-128"/>
                <a:cs typeface="+mn-cs"/>
              </a:rPr>
              <a:t>Uit de TAHIB -studie blijkt dat de laaggeschoolde Vlaming gemiddeld 7,5 jaar vroeger sterft dan de hooggeschoolde. Van die levensjaren zijn er dan nog 11 (lager onderwijs) tot 18 (geen onderwijs) minder in goede gezondheid dan bij de hooggeschoolden. Chronische aandoeningen komen voor bij 20% van de hoger opgeleiden en bij 44% van de laagst opgeleiden.</a:t>
            </a:r>
            <a:endParaRPr lang="nl-BE" baseline="0" dirty="0"/>
          </a:p>
          <a:p>
            <a:endParaRPr lang="nl-BE" dirty="0"/>
          </a:p>
        </p:txBody>
      </p:sp>
      <p:sp>
        <p:nvSpPr>
          <p:cNvPr id="4" name="Tijdelijke aanduiding voor dianummer 3"/>
          <p:cNvSpPr>
            <a:spLocks noGrp="1"/>
          </p:cNvSpPr>
          <p:nvPr>
            <p:ph type="sldNum" sz="quarter" idx="10"/>
          </p:nvPr>
        </p:nvSpPr>
        <p:spPr/>
        <p:txBody>
          <a:bodyPr/>
          <a:lstStyle/>
          <a:p>
            <a:pPr>
              <a:defRPr/>
            </a:pPr>
            <a:fld id="{DC43D49F-2B1C-487A-A1A3-F0C7E93414D7}" type="slidenum">
              <a:rPr lang="nl-BE" smtClean="0"/>
              <a:pPr>
                <a:defRPr/>
              </a:pPr>
              <a:t>13</a:t>
            </a:fld>
            <a:endParaRPr lang="nl-BE"/>
          </a:p>
        </p:txBody>
      </p:sp>
    </p:spTree>
    <p:extLst>
      <p:ext uri="{BB962C8B-B14F-4D97-AF65-F5344CB8AC3E}">
        <p14:creationId xmlns:p14="http://schemas.microsoft.com/office/powerpoint/2010/main" val="3633126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merk van kinesitherapeuten in de vorming van Bewegen Op Verwijzing-coach dat dit een frustratie is waar ze mee zitten.</a:t>
            </a:r>
          </a:p>
          <a:p>
            <a:endParaRPr lang="nl-BE" dirty="0"/>
          </a:p>
          <a:p>
            <a:r>
              <a:rPr lang="nl-BE" dirty="0"/>
              <a:t>Misschien dat een samenwerking met Bewegen Op Verwijzing wel een mogelijkheid zou kunnen zijn?</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42FDF90-6B46-46C0-8AB4-041CCF167B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08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https://www.youtube.com/watch?v=jB6YTegLCUs&amp;t=3s</a:t>
            </a:r>
            <a:endParaRPr lang="nl-BE" dirty="0"/>
          </a:p>
        </p:txBody>
      </p:sp>
      <p:sp>
        <p:nvSpPr>
          <p:cNvPr id="4" name="Tijdelijke aanduiding voor dianummer 3"/>
          <p:cNvSpPr>
            <a:spLocks noGrp="1"/>
          </p:cNvSpPr>
          <p:nvPr>
            <p:ph type="sldNum" sz="quarter" idx="5"/>
          </p:nvPr>
        </p:nvSpPr>
        <p:spPr/>
        <p:txBody>
          <a:bodyPr/>
          <a:lstStyle/>
          <a:p>
            <a:fld id="{A42FDF90-6B46-46C0-8AB4-041CCF167BB1}" type="slidenum">
              <a:rPr lang="nl-BE" smtClean="0"/>
              <a:t>16</a:t>
            </a:fld>
            <a:endParaRPr lang="nl-BE"/>
          </a:p>
        </p:txBody>
      </p:sp>
    </p:spTree>
    <p:extLst>
      <p:ext uri="{BB962C8B-B14F-4D97-AF65-F5344CB8AC3E}">
        <p14:creationId xmlns:p14="http://schemas.microsoft.com/office/powerpoint/2010/main" val="101779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20000"/>
          </a:bodyPr>
          <a:lstStyle/>
          <a:p>
            <a:r>
              <a:rPr lang="nl-BE" sz="1200" kern="1200" dirty="0">
                <a:solidFill>
                  <a:schemeClr val="tx1"/>
                </a:solidFill>
                <a:effectLst/>
                <a:latin typeface="Arial" charset="0"/>
                <a:ea typeface="ＭＳ Ｐゴシック" pitchFamily="16" charset="-128"/>
                <a:cs typeface="+mn-cs"/>
              </a:rPr>
              <a:t>De huisarts geeft zijn patiënten, die aan de inclusiecriteria voldoen, een advies om een coach in te schakelen om minder inactief te gaan leven en meer te gaan bewegen. De persoon die het doktersadvies krijgt, moet vervolgens zelf de stap zetten naar de BOV-coach. Dit ‘doktersadvies’ werkt als een motivator voor de deelnemer en geeft tegelijk de BOV coach de nodige informatie om de begeleiding efficiënt en ‘veilig’ te realiseren.</a:t>
            </a:r>
          </a:p>
          <a:p>
            <a:endParaRPr lang="nl-BE" sz="1200" kern="1200" dirty="0">
              <a:solidFill>
                <a:schemeClr val="tx1"/>
              </a:solidFill>
              <a:effectLst/>
              <a:latin typeface="Arial" charset="0"/>
              <a:ea typeface="ＭＳ Ｐゴシック" pitchFamily="16" charset="-128"/>
              <a:cs typeface="+mn-cs"/>
            </a:endParaRPr>
          </a:p>
          <a:p>
            <a:r>
              <a:rPr lang="nl-BE" sz="1200" kern="1200" dirty="0">
                <a:solidFill>
                  <a:schemeClr val="tx1"/>
                </a:solidFill>
                <a:effectLst/>
                <a:latin typeface="Arial" charset="0"/>
                <a:ea typeface="ＭＳ Ｐゴシック" pitchFamily="16" charset="-128"/>
                <a:cs typeface="+mn-cs"/>
              </a:rPr>
              <a:t>Op</a:t>
            </a:r>
            <a:r>
              <a:rPr lang="nl-BE" sz="1200" kern="1200" baseline="0" dirty="0">
                <a:solidFill>
                  <a:schemeClr val="tx1"/>
                </a:solidFill>
                <a:effectLst/>
                <a:latin typeface="Arial" charset="0"/>
                <a:ea typeface="ＭＳ Ｐゴシック" pitchFamily="16" charset="-128"/>
                <a:cs typeface="+mn-cs"/>
              </a:rPr>
              <a:t> dit doktersadvies zal geen ziekte of aandoening staan maar enkel wat voor soort beweging de deelnemer mag doen of niet mag doen. </a:t>
            </a:r>
            <a:endParaRPr lang="nl-BE" sz="1200" kern="1200" dirty="0">
              <a:solidFill>
                <a:schemeClr val="tx1"/>
              </a:solidFill>
              <a:effectLst/>
              <a:latin typeface="Arial" charset="0"/>
              <a:ea typeface="ＭＳ Ｐゴシック" pitchFamily="16" charset="-128"/>
              <a:cs typeface="+mn-cs"/>
            </a:endParaRPr>
          </a:p>
          <a:p>
            <a:endParaRPr lang="nl-BE" sz="1200" kern="1200" dirty="0">
              <a:solidFill>
                <a:schemeClr val="tx1"/>
              </a:solidFill>
              <a:effectLst/>
              <a:latin typeface="Arial" charset="0"/>
              <a:ea typeface="ＭＳ Ｐゴシック" pitchFamily="16" charset="-128"/>
              <a:cs typeface="+mn-cs"/>
            </a:endParaRPr>
          </a:p>
          <a:p>
            <a:r>
              <a:rPr lang="nl-BE" sz="1200" kern="1200" dirty="0">
                <a:solidFill>
                  <a:schemeClr val="tx1"/>
                </a:solidFill>
                <a:effectLst/>
                <a:latin typeface="Arial" charset="0"/>
                <a:ea typeface="ＭＳ Ｐゴシック" pitchFamily="16" charset="-128"/>
                <a:cs typeface="+mn-cs"/>
              </a:rPr>
              <a:t>Voor de doelgroep die de coaching echt nodig heeft, wordt de drempel zo laag mogelijk gehouden, bijvoorbeeld door de mogelijkheid in te bouwen de coach via sms te contacteren, waarna de BOV coach zelf contact opneemt voor een afspraak.</a:t>
            </a:r>
          </a:p>
          <a:p>
            <a:r>
              <a:rPr lang="nl-BE" sz="1200" kern="1200" dirty="0">
                <a:solidFill>
                  <a:schemeClr val="tx1"/>
                </a:solidFill>
                <a:effectLst/>
                <a:latin typeface="Arial" charset="0"/>
                <a:ea typeface="ＭＳ Ｐゴシック" pitchFamily="16" charset="-128"/>
                <a:cs typeface="+mn-cs"/>
              </a:rPr>
              <a:t> </a:t>
            </a:r>
          </a:p>
          <a:p>
            <a:r>
              <a:rPr lang="nl-BE" sz="1200" kern="1200" dirty="0">
                <a:solidFill>
                  <a:schemeClr val="tx1"/>
                </a:solidFill>
                <a:effectLst/>
                <a:latin typeface="Arial" charset="0"/>
                <a:ea typeface="ＭＳ Ｐゴシック" pitchFamily="16" charset="-128"/>
                <a:cs typeface="+mn-cs"/>
              </a:rPr>
              <a:t>Het traject start met een intake, op basis waarvan de </a:t>
            </a:r>
            <a:r>
              <a:rPr lang="nl-BE" sz="1200" kern="1200" dirty="0" err="1">
                <a:solidFill>
                  <a:schemeClr val="tx1"/>
                </a:solidFill>
                <a:effectLst/>
                <a:latin typeface="Arial" charset="0"/>
                <a:ea typeface="ＭＳ Ｐゴシック" pitchFamily="16" charset="-128"/>
                <a:cs typeface="+mn-cs"/>
              </a:rPr>
              <a:t>bov</a:t>
            </a:r>
            <a:r>
              <a:rPr lang="nl-BE" sz="1200" kern="1200" dirty="0">
                <a:solidFill>
                  <a:schemeClr val="tx1"/>
                </a:solidFill>
                <a:effectLst/>
                <a:latin typeface="Arial" charset="0"/>
                <a:ea typeface="ＭＳ Ｐゴシック" pitchFamily="16" charset="-128"/>
                <a:cs typeface="+mn-cs"/>
              </a:rPr>
              <a:t>-coach en de deelnemer een beweegplan uitwerken in functie van de interesses en mogelijkheden van de deelnemer. Zodra dit beweegplan klaar is, volgt een traject waarin de BOV coach de deelnemer verder helpt en motiveert om zijn inactieve leefstijl af te bouwen en meer te gaan ‘bewegen’. </a:t>
            </a:r>
          </a:p>
          <a:p>
            <a:r>
              <a:rPr lang="nl-BE" sz="1200" kern="1200" dirty="0">
                <a:solidFill>
                  <a:schemeClr val="tx1"/>
                </a:solidFill>
                <a:effectLst/>
                <a:latin typeface="Arial" charset="0"/>
                <a:ea typeface="ＭＳ Ｐゴシック" pitchFamily="16" charset="-128"/>
                <a:cs typeface="+mn-cs"/>
              </a:rPr>
              <a:t>Eens dit het geval is, volgt er een afrondingsgesprek. Hier is het van belang dat de deelnemer extra wordt aangemoedigd om zelfstandig zijn beweegplan/nieuwe leefstijl verder te zetten. De bedoeling is dat de deelnemer 6 maanden na het</a:t>
            </a:r>
            <a:r>
              <a:rPr lang="nl-BE" sz="1200" kern="1200" baseline="0" dirty="0">
                <a:solidFill>
                  <a:schemeClr val="tx1"/>
                </a:solidFill>
                <a:effectLst/>
                <a:latin typeface="Arial" charset="0"/>
                <a:ea typeface="ＭＳ Ｐゴシック" pitchFamily="16" charset="-128"/>
                <a:cs typeface="+mn-cs"/>
              </a:rPr>
              <a:t> einde van het traject nog eens wordt benaderd over hun huidig beweeggedrag. </a:t>
            </a:r>
            <a:endParaRPr lang="nl-BE" sz="1200" kern="1200" dirty="0">
              <a:solidFill>
                <a:schemeClr val="tx1"/>
              </a:solidFill>
              <a:effectLst/>
              <a:latin typeface="Arial" charset="0"/>
              <a:ea typeface="ＭＳ Ｐゴシック" pitchFamily="16" charset="-128"/>
              <a:cs typeface="+mn-cs"/>
            </a:endParaRPr>
          </a:p>
          <a:p>
            <a:r>
              <a:rPr lang="nl-BE" sz="1200" kern="1200" dirty="0">
                <a:solidFill>
                  <a:schemeClr val="tx1"/>
                </a:solidFill>
                <a:effectLst/>
                <a:latin typeface="Arial" charset="0"/>
                <a:ea typeface="ＭＳ Ｐゴシック" pitchFamily="16" charset="-128"/>
                <a:cs typeface="+mn-cs"/>
              </a:rPr>
              <a:t>De BOV coach geeft ook feedback aan de huisarts over</a:t>
            </a:r>
            <a:r>
              <a:rPr lang="nl-BE" sz="1200" kern="1200" baseline="0" dirty="0">
                <a:solidFill>
                  <a:schemeClr val="tx1"/>
                </a:solidFill>
                <a:effectLst/>
                <a:latin typeface="Arial" charset="0"/>
                <a:ea typeface="ＭＳ Ｐゴシック" pitchFamily="16" charset="-128"/>
                <a:cs typeface="+mn-cs"/>
              </a:rPr>
              <a:t> 1) de eerste afspraak (het beweegplan), 2) drop-out en 3)</a:t>
            </a:r>
            <a:r>
              <a:rPr lang="nl-BE" sz="1200" kern="1200" dirty="0">
                <a:solidFill>
                  <a:schemeClr val="tx1"/>
                </a:solidFill>
                <a:effectLst/>
                <a:latin typeface="Arial" charset="0"/>
                <a:ea typeface="ＭＳ Ｐゴシック" pitchFamily="16" charset="-128"/>
                <a:cs typeface="+mn-cs"/>
              </a:rPr>
              <a:t> de resultaten. Daarnaast worden interesse</a:t>
            </a:r>
            <a:r>
              <a:rPr lang="nl-BE" sz="1200" kern="1200" baseline="0" dirty="0">
                <a:solidFill>
                  <a:schemeClr val="tx1"/>
                </a:solidFill>
                <a:effectLst/>
                <a:latin typeface="Arial" charset="0"/>
                <a:ea typeface="ＭＳ Ｐゴシック" pitchFamily="16" charset="-128"/>
                <a:cs typeface="+mn-cs"/>
              </a:rPr>
              <a:t>s in andere </a:t>
            </a:r>
            <a:r>
              <a:rPr lang="nl-BE" sz="1200" kern="1200" baseline="0" dirty="0" err="1">
                <a:solidFill>
                  <a:schemeClr val="tx1"/>
                </a:solidFill>
                <a:effectLst/>
                <a:latin typeface="Arial" charset="0"/>
                <a:ea typeface="ＭＳ Ｐゴシック" pitchFamily="16" charset="-128"/>
                <a:cs typeface="+mn-cs"/>
              </a:rPr>
              <a:t>gezondheidsbevorderende</a:t>
            </a:r>
            <a:r>
              <a:rPr lang="nl-BE" sz="1200" kern="1200" baseline="0" dirty="0">
                <a:solidFill>
                  <a:schemeClr val="tx1"/>
                </a:solidFill>
                <a:effectLst/>
                <a:latin typeface="Arial" charset="0"/>
                <a:ea typeface="ＭＳ Ｐゴシック" pitchFamily="16" charset="-128"/>
                <a:cs typeface="+mn-cs"/>
              </a:rPr>
              <a:t> thema’s ook doorgegeven aan de huisarts.</a:t>
            </a:r>
            <a:endParaRPr lang="nl-BE" sz="1200" kern="1200" dirty="0">
              <a:solidFill>
                <a:schemeClr val="tx1"/>
              </a:solidFill>
              <a:effectLst/>
              <a:latin typeface="Arial" charset="0"/>
              <a:ea typeface="ＭＳ Ｐゴシック" pitchFamily="16" charset="-128"/>
              <a:cs typeface="+mn-cs"/>
            </a:endParaRPr>
          </a:p>
          <a:p>
            <a:endParaRPr lang="nl-BE" sz="1200" kern="1200" dirty="0">
              <a:solidFill>
                <a:schemeClr val="tx1"/>
              </a:solidFill>
              <a:effectLst/>
              <a:latin typeface="Arial" charset="0"/>
              <a:ea typeface="ＭＳ Ｐゴシック" pitchFamily="16" charset="-128"/>
              <a:cs typeface="+mn-cs"/>
            </a:endParaRPr>
          </a:p>
          <a:p>
            <a:r>
              <a:rPr lang="nl-BE" sz="1200" kern="1200" dirty="0">
                <a:solidFill>
                  <a:schemeClr val="tx1"/>
                </a:solidFill>
                <a:effectLst/>
                <a:latin typeface="Arial" charset="0"/>
                <a:ea typeface="ＭＳ Ｐゴシック" pitchFamily="16" charset="-128"/>
                <a:cs typeface="+mn-cs"/>
              </a:rPr>
              <a:t>BOV is niet bedoeld voor het</a:t>
            </a:r>
            <a:r>
              <a:rPr lang="nl-BE" sz="1200" kern="1200" baseline="0" dirty="0">
                <a:solidFill>
                  <a:schemeClr val="tx1"/>
                </a:solidFill>
                <a:effectLst/>
                <a:latin typeface="Arial" charset="0"/>
                <a:ea typeface="ＭＳ Ｐゴシック" pitchFamily="16" charset="-128"/>
                <a:cs typeface="+mn-cs"/>
              </a:rPr>
              <a:t> behandelen van ziektes maar ter preventie</a:t>
            </a:r>
          </a:p>
          <a:p>
            <a:r>
              <a:rPr lang="nl-BE" sz="1200" kern="1200" baseline="0" dirty="0">
                <a:solidFill>
                  <a:schemeClr val="tx1"/>
                </a:solidFill>
                <a:effectLst/>
                <a:latin typeface="Arial" charset="0"/>
                <a:ea typeface="ＭＳ Ｐゴシック" pitchFamily="16" charset="-128"/>
                <a:cs typeface="+mn-cs"/>
              </a:rPr>
              <a:t>BOV is niet bedoeld om met de mensen te gaan bewegen, ze moeten zelfstandig verder kunnen.</a:t>
            </a:r>
          </a:p>
          <a:p>
            <a:endParaRPr lang="nl-BE" sz="1200" kern="1200" baseline="0" dirty="0">
              <a:solidFill>
                <a:schemeClr val="tx1"/>
              </a:solidFill>
              <a:effectLst/>
              <a:latin typeface="Arial" charset="0"/>
              <a:ea typeface="ＭＳ Ｐゴシック" pitchFamily="16" charset="-128"/>
              <a:cs typeface="+mn-cs"/>
            </a:endParaRPr>
          </a:p>
          <a:p>
            <a:endParaRPr lang="nl-BE" dirty="0"/>
          </a:p>
          <a:p>
            <a:endParaRPr lang="nl-BE" dirty="0"/>
          </a:p>
        </p:txBody>
      </p:sp>
      <p:sp>
        <p:nvSpPr>
          <p:cNvPr id="4" name="Tijdelijke aanduiding voor dianummer 3"/>
          <p:cNvSpPr>
            <a:spLocks noGrp="1"/>
          </p:cNvSpPr>
          <p:nvPr>
            <p:ph type="sldNum" sz="quarter" idx="10"/>
          </p:nvPr>
        </p:nvSpPr>
        <p:spPr/>
        <p:txBody>
          <a:bodyPr/>
          <a:lstStyle/>
          <a:p>
            <a:fld id="{6D7A41C8-F6FF-44F1-A38C-A6541E73B066}" type="slidenum">
              <a:rPr lang="en-US" altLang="nl-BE" smtClean="0"/>
              <a:pPr/>
              <a:t>17</a:t>
            </a:fld>
            <a:endParaRPr lang="en-US" altLang="nl-BE"/>
          </a:p>
        </p:txBody>
      </p:sp>
    </p:spTree>
    <p:extLst>
      <p:ext uri="{BB962C8B-B14F-4D97-AF65-F5344CB8AC3E}">
        <p14:creationId xmlns:p14="http://schemas.microsoft.com/office/powerpoint/2010/main" val="422874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https://www.gezondleven.be/themas/beweging-sedentair-gedrag/bewegingsdriehoek/hoeveel-moet-je-bewegen</a:t>
            </a:r>
          </a:p>
          <a:p>
            <a:endParaRPr lang="nl-BE" dirty="0"/>
          </a:p>
          <a:p>
            <a:endParaRPr lang="nl-BE" dirty="0"/>
          </a:p>
        </p:txBody>
      </p:sp>
      <p:sp>
        <p:nvSpPr>
          <p:cNvPr id="4" name="Tijdelijke aanduiding voor dianummer 3"/>
          <p:cNvSpPr>
            <a:spLocks noGrp="1"/>
          </p:cNvSpPr>
          <p:nvPr>
            <p:ph type="sldNum" sz="quarter" idx="10"/>
          </p:nvPr>
        </p:nvSpPr>
        <p:spPr/>
        <p:txBody>
          <a:bodyPr/>
          <a:lstStyle/>
          <a:p>
            <a:fld id="{A42FDF90-6B46-46C0-8AB4-041CCF167BB1}" type="slidenum">
              <a:rPr lang="nl-BE" smtClean="0"/>
              <a:t>19</a:t>
            </a:fld>
            <a:endParaRPr lang="nl-BE"/>
          </a:p>
        </p:txBody>
      </p:sp>
    </p:spTree>
    <p:extLst>
      <p:ext uri="{BB962C8B-B14F-4D97-AF65-F5344CB8AC3E}">
        <p14:creationId xmlns:p14="http://schemas.microsoft.com/office/powerpoint/2010/main" val="3162560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Referentie naar kine coach obesitas, diabetes.</a:t>
            </a:r>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20</a:t>
            </a:fld>
            <a:endParaRPr lang="nl-BE"/>
          </a:p>
        </p:txBody>
      </p:sp>
    </p:spTree>
    <p:extLst>
      <p:ext uri="{BB962C8B-B14F-4D97-AF65-F5344CB8AC3E}">
        <p14:creationId xmlns:p14="http://schemas.microsoft.com/office/powerpoint/2010/main" val="3795877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Arial" charset="0"/>
                <a:ea typeface="ＭＳ Ｐゴシック" pitchFamily="16" charset="-128"/>
                <a:cs typeface="+mn-cs"/>
              </a:rPr>
              <a:t>Een coach moet aan een aantal competenties voldoen. Er is een competentieprofiel opgesteld door de Vlaamse stuurgroep.</a:t>
            </a:r>
          </a:p>
          <a:p>
            <a:r>
              <a:rPr lang="nl-BE" sz="1200" b="0" i="0" kern="1200" dirty="0">
                <a:solidFill>
                  <a:schemeClr val="tx1"/>
                </a:solidFill>
                <a:effectLst/>
                <a:latin typeface="Arial" charset="0"/>
                <a:ea typeface="ＭＳ Ｐゴシック" pitchFamily="16" charset="-128"/>
                <a:cs typeface="+mn-cs"/>
              </a:rPr>
              <a:t> De competenties voor een coach worden niet gedekt door één enkele opleiding. Meerdere opleidingen die al sterk gelinkt zijn aan het competentieprofiel worden weerhouden. Op basis van het competentieprofiel en de vooropleiding wordt, in samenwerking met de opleidingsinstituten, nagegaan welke kennis en vaardigheden nog verder aangescherpt moeten worden.</a:t>
            </a:r>
          </a:p>
          <a:p>
            <a:r>
              <a:rPr lang="nl-BE" sz="1200" b="0" i="0" kern="1200" dirty="0">
                <a:solidFill>
                  <a:schemeClr val="tx1"/>
                </a:solidFill>
                <a:effectLst/>
                <a:latin typeface="Arial" charset="0"/>
                <a:ea typeface="ＭＳ Ｐゴシック" pitchFamily="16" charset="-128"/>
                <a:cs typeface="+mn-cs"/>
              </a:rPr>
              <a:t>Daarvoor moet de coach een opleiding op maat volgen bij het Vlaams Instituut Gezond Leven. In deze opleiding wordt het project toegelicht en worden de nodige competenties (bv. Motiverende gespreksvoering, omgaan met kwetsbare groepen) verder aangescherpt</a:t>
            </a:r>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10"/>
          </p:nvPr>
        </p:nvSpPr>
        <p:spPr/>
        <p:txBody>
          <a:bodyPr/>
          <a:lstStyle/>
          <a:p>
            <a:fld id="{6D7A41C8-F6FF-44F1-A38C-A6541E73B066}" type="slidenum">
              <a:rPr lang="en-US" altLang="nl-BE" smtClean="0"/>
              <a:pPr/>
              <a:t>21</a:t>
            </a:fld>
            <a:endParaRPr lang="en-US" altLang="nl-BE"/>
          </a:p>
        </p:txBody>
      </p:sp>
    </p:spTree>
    <p:extLst>
      <p:ext uri="{BB962C8B-B14F-4D97-AF65-F5344CB8AC3E}">
        <p14:creationId xmlns:p14="http://schemas.microsoft.com/office/powerpoint/2010/main" val="25578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De aanvragers</a:t>
            </a:r>
            <a:r>
              <a:rPr lang="nl-BE" baseline="0" dirty="0"/>
              <a:t> doen een voorstel van BOV-coach in hun aanvraag. Zo kan je lokaal kiezen met welke persoon/personen je aan de slag wilt. </a:t>
            </a:r>
            <a:endParaRPr lang="nl-BE" dirty="0"/>
          </a:p>
          <a:p>
            <a:endParaRPr lang="nl-BE" dirty="0"/>
          </a:p>
          <a:p>
            <a:r>
              <a:rPr lang="nl-BE" dirty="0"/>
              <a:t>Beweging in het kader van preventie </a:t>
            </a:r>
          </a:p>
          <a:p>
            <a:pPr rtl="0" eaLnBrk="1" fontAlgn="t" latinLnBrk="0" hangingPunct="1"/>
            <a:r>
              <a:rPr lang="nl-BE" sz="1200" b="0" i="0" u="none" strike="noStrike" kern="1200" dirty="0">
                <a:solidFill>
                  <a:schemeClr val="tx1"/>
                </a:solidFill>
                <a:effectLst/>
                <a:latin typeface="Arial" charset="0"/>
                <a:ea typeface="ＭＳ Ｐゴシック" pitchFamily="16" charset="-128"/>
                <a:cs typeface="+mn-cs"/>
              </a:rPr>
              <a:t>Krijgt input</a:t>
            </a:r>
            <a:r>
              <a:rPr lang="nl-BE" sz="1200" b="0" i="0" u="none" strike="noStrike" kern="1200" baseline="0" dirty="0">
                <a:solidFill>
                  <a:schemeClr val="tx1"/>
                </a:solidFill>
                <a:effectLst/>
                <a:latin typeface="Arial" charset="0"/>
                <a:ea typeface="ＭＳ Ｐゴシック" pitchFamily="16" charset="-128"/>
                <a:cs typeface="+mn-cs"/>
              </a:rPr>
              <a:t> van de huisarts en houd rekening met de situatie, verwachtingen en mogelijkheden van de deelnemer om samen met de deelnemer een beweegplan op  te stellen. </a:t>
            </a:r>
            <a:endParaRPr lang="nl-BE" sz="1200" b="0" i="0" u="none" strike="noStrike" kern="1200" dirty="0">
              <a:solidFill>
                <a:schemeClr val="tx1"/>
              </a:solidFill>
              <a:effectLst/>
              <a:latin typeface="Arial" charset="0"/>
              <a:ea typeface="ＭＳ Ｐゴシック" pitchFamily="16" charset="-128"/>
              <a:cs typeface="+mn-cs"/>
            </a:endParaRPr>
          </a:p>
          <a:p>
            <a:pPr rtl="0" eaLnBrk="1" fontAlgn="t" latinLnBrk="0" hangingPunct="1"/>
            <a:endParaRPr lang="nl-BE" sz="1200" b="0" i="0" u="none" strike="noStrike" kern="1200" dirty="0">
              <a:solidFill>
                <a:schemeClr val="tx1"/>
              </a:solidFill>
              <a:effectLst/>
              <a:latin typeface="Arial" charset="0"/>
              <a:ea typeface="ＭＳ Ｐゴシック" pitchFamily="16" charset="-128"/>
              <a:cs typeface="+mn-cs"/>
            </a:endParaRPr>
          </a:p>
          <a:p>
            <a:pPr rtl="0" eaLnBrk="1" fontAlgn="t" latinLnBrk="0" hangingPunct="1"/>
            <a:r>
              <a:rPr lang="nl-BE" sz="1200" b="0" i="0" u="none" strike="noStrike" kern="1200" dirty="0">
                <a:solidFill>
                  <a:schemeClr val="tx1"/>
                </a:solidFill>
                <a:effectLst/>
                <a:latin typeface="Arial" charset="0"/>
                <a:ea typeface="ＭＳ Ｐゴシック" pitchFamily="16" charset="-128"/>
                <a:cs typeface="+mn-cs"/>
              </a:rPr>
              <a:t>Hij gaat niet</a:t>
            </a:r>
            <a:r>
              <a:rPr lang="nl-BE" sz="1200" b="0" i="0" u="none" strike="noStrike" kern="1200" baseline="0" dirty="0">
                <a:solidFill>
                  <a:schemeClr val="tx1"/>
                </a:solidFill>
                <a:effectLst/>
                <a:latin typeface="Arial" charset="0"/>
                <a:ea typeface="ＭＳ Ｐゴシック" pitchFamily="16" charset="-128"/>
                <a:cs typeface="+mn-cs"/>
              </a:rPr>
              <a:t> samen met de deelnemers bewegen. tenzij ze al wandelend de coaching zouden doen.</a:t>
            </a:r>
          </a:p>
          <a:p>
            <a:pPr rtl="0" eaLnBrk="1" fontAlgn="t" latinLnBrk="0" hangingPunct="1"/>
            <a:r>
              <a:rPr lang="nl-BE" sz="1200" b="0" i="0" u="none" strike="noStrike" kern="1200" baseline="0" dirty="0">
                <a:solidFill>
                  <a:schemeClr val="tx1"/>
                </a:solidFill>
                <a:effectLst/>
                <a:latin typeface="Arial" charset="0"/>
                <a:ea typeface="ＭＳ Ｐゴシック" pitchFamily="16" charset="-128"/>
                <a:cs typeface="+mn-cs"/>
              </a:rPr>
              <a:t>Hij gaat ook geen aandoening behandelen daarvoor moet doorverwezen worden naar kinesitherapeuten. </a:t>
            </a:r>
            <a:endParaRPr lang="nl-BE" sz="1200" b="0" i="0" u="none" strike="noStrike" kern="1200" dirty="0">
              <a:solidFill>
                <a:schemeClr val="tx1"/>
              </a:solidFill>
              <a:effectLst/>
              <a:latin typeface="Arial" charset="0"/>
              <a:ea typeface="ＭＳ Ｐゴシック" pitchFamily="16" charset="-128"/>
              <a:cs typeface="+mn-cs"/>
            </a:endParaRPr>
          </a:p>
          <a:p>
            <a:pPr rtl="0" eaLnBrk="1" fontAlgn="t" latinLnBrk="0" hangingPunct="1"/>
            <a:r>
              <a:rPr lang="nl-BE" sz="1200" b="0" i="0" u="none" strike="noStrike" kern="1200" dirty="0">
                <a:solidFill>
                  <a:schemeClr val="tx1"/>
                </a:solidFill>
                <a:effectLst/>
                <a:latin typeface="Arial" charset="0"/>
                <a:ea typeface="ＭＳ Ｐゴシック" pitchFamily="16" charset="-128"/>
                <a:cs typeface="+mn-cs"/>
              </a:rPr>
              <a:t> </a:t>
            </a:r>
          </a:p>
          <a:p>
            <a:pPr rtl="0" eaLnBrk="1" fontAlgn="t" latinLnBrk="0" hangingPunct="1"/>
            <a:r>
              <a:rPr lang="nl-BE" sz="1200" b="0" i="0" u="none" strike="noStrike" kern="1200" dirty="0">
                <a:solidFill>
                  <a:schemeClr val="tx1"/>
                </a:solidFill>
                <a:effectLst/>
                <a:latin typeface="Arial" charset="0"/>
                <a:ea typeface="ＭＳ Ｐゴシック" pitchFamily="16" charset="-128"/>
                <a:cs typeface="+mn-cs"/>
              </a:rPr>
              <a:t> </a:t>
            </a:r>
          </a:p>
          <a:p>
            <a:pPr rtl="0" eaLnBrk="1" fontAlgn="t" latinLnBrk="0" hangingPunct="1"/>
            <a:endParaRPr lang="nl-BE" sz="1200" b="0" i="0" u="none" strike="noStrike" kern="1200" dirty="0">
              <a:solidFill>
                <a:schemeClr val="tx1"/>
              </a:solidFill>
              <a:effectLst/>
              <a:latin typeface="Arial" charset="0"/>
              <a:ea typeface="ＭＳ Ｐゴシック" pitchFamily="16" charset="-128"/>
              <a:cs typeface="+mn-cs"/>
            </a:endParaRPr>
          </a:p>
          <a:p>
            <a:pPr rtl="0" eaLnBrk="1" fontAlgn="t" latinLnBrk="0" hangingPunct="1"/>
            <a:r>
              <a:rPr lang="nl-BE" sz="1200" b="0" i="0" u="none" strike="noStrike" kern="1200" dirty="0">
                <a:solidFill>
                  <a:schemeClr val="tx1"/>
                </a:solidFill>
                <a:effectLst/>
                <a:latin typeface="Arial" charset="0"/>
                <a:ea typeface="ＭＳ Ｐゴシック" pitchFamily="16" charset="-128"/>
                <a:cs typeface="+mn-cs"/>
              </a:rPr>
              <a:t> </a:t>
            </a:r>
          </a:p>
          <a:p>
            <a:pPr rtl="0" eaLnBrk="1" fontAlgn="t" latinLnBrk="0" hangingPunct="1"/>
            <a:r>
              <a:rPr lang="nl-BE" sz="1200" b="0" i="0" u="none" strike="noStrike" kern="1200" dirty="0">
                <a:solidFill>
                  <a:schemeClr val="tx1"/>
                </a:solidFill>
                <a:effectLst/>
                <a:latin typeface="Arial" charset="0"/>
                <a:ea typeface="ＭＳ Ｐゴシック" pitchFamily="16" charset="-128"/>
                <a:cs typeface="+mn-cs"/>
              </a:rPr>
              <a:t> </a:t>
            </a:r>
          </a:p>
          <a:p>
            <a:endParaRPr lang="nl-BE" dirty="0"/>
          </a:p>
        </p:txBody>
      </p:sp>
      <p:sp>
        <p:nvSpPr>
          <p:cNvPr id="4" name="Tijdelijke aanduiding voor dianummer 3"/>
          <p:cNvSpPr>
            <a:spLocks noGrp="1"/>
          </p:cNvSpPr>
          <p:nvPr>
            <p:ph type="sldNum" sz="quarter" idx="10"/>
          </p:nvPr>
        </p:nvSpPr>
        <p:spPr/>
        <p:txBody>
          <a:bodyPr/>
          <a:lstStyle/>
          <a:p>
            <a:fld id="{6D7A41C8-F6FF-44F1-A38C-A6541E73B066}" type="slidenum">
              <a:rPr lang="en-US" altLang="nl-BE" smtClean="0"/>
              <a:pPr/>
              <a:t>22</a:t>
            </a:fld>
            <a:endParaRPr lang="en-US" altLang="nl-BE"/>
          </a:p>
        </p:txBody>
      </p:sp>
    </p:spTree>
    <p:extLst>
      <p:ext uri="{BB962C8B-B14F-4D97-AF65-F5344CB8AC3E}">
        <p14:creationId xmlns:p14="http://schemas.microsoft.com/office/powerpoint/2010/main" val="1111815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15 min</a:t>
            </a:r>
          </a:p>
          <a:p>
            <a:r>
              <a:rPr lang="nl-BE"/>
              <a:t>In 3 groepen </a:t>
            </a:r>
          </a:p>
        </p:txBody>
      </p:sp>
      <p:sp>
        <p:nvSpPr>
          <p:cNvPr id="4" name="Tijdelijke aanduiding voor dianummer 3"/>
          <p:cNvSpPr>
            <a:spLocks noGrp="1"/>
          </p:cNvSpPr>
          <p:nvPr>
            <p:ph type="sldNum" sz="quarter" idx="10"/>
          </p:nvPr>
        </p:nvSpPr>
        <p:spPr/>
        <p:txBody>
          <a:bodyPr/>
          <a:lstStyle/>
          <a:p>
            <a:pPr>
              <a:defRPr/>
            </a:pPr>
            <a:fld id="{DC43D49F-2B1C-487A-A1A3-F0C7E93414D7}" type="slidenum">
              <a:rPr lang="nl-BE" smtClean="0"/>
              <a:pPr>
                <a:defRPr/>
              </a:pPr>
              <a:t>24</a:t>
            </a:fld>
            <a:endParaRPr lang="nl-BE"/>
          </a:p>
        </p:txBody>
      </p:sp>
    </p:spTree>
    <p:extLst>
      <p:ext uri="{BB962C8B-B14F-4D97-AF65-F5344CB8AC3E}">
        <p14:creationId xmlns:p14="http://schemas.microsoft.com/office/powerpoint/2010/main" val="299714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Kinesitherapie is meer dan fysieke reëducatie en musculoskeletale problematiek. Het domein van de metabole en inwendige stoornissen en de daaraan gekoppeld het bewegen met een geneeskundig doel is een belangrijk domein voor de kinesitherapie,</a:t>
            </a:r>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3</a:t>
            </a:fld>
            <a:endParaRPr lang="nl-BE"/>
          </a:p>
        </p:txBody>
      </p:sp>
    </p:spTree>
    <p:extLst>
      <p:ext uri="{BB962C8B-B14F-4D97-AF65-F5344CB8AC3E}">
        <p14:creationId xmlns:p14="http://schemas.microsoft.com/office/powerpoint/2010/main" val="470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42FDF90-6B46-46C0-8AB4-041CCF167BB1}" type="slidenum">
              <a:rPr lang="nl-BE" smtClean="0"/>
              <a:t>25</a:t>
            </a:fld>
            <a:endParaRPr lang="nl-BE"/>
          </a:p>
        </p:txBody>
      </p:sp>
    </p:spTree>
    <p:extLst>
      <p:ext uri="{BB962C8B-B14F-4D97-AF65-F5344CB8AC3E}">
        <p14:creationId xmlns:p14="http://schemas.microsoft.com/office/powerpoint/2010/main" val="1621556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fioan</a:t>
            </a:r>
            <a:endParaRPr lang="nl-BE" dirty="0"/>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28</a:t>
            </a:fld>
            <a:endParaRPr lang="nl-BE"/>
          </a:p>
        </p:txBody>
      </p:sp>
    </p:spTree>
    <p:extLst>
      <p:ext uri="{BB962C8B-B14F-4D97-AF65-F5344CB8AC3E}">
        <p14:creationId xmlns:p14="http://schemas.microsoft.com/office/powerpoint/2010/main" val="394866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i="1" dirty="0"/>
              <a:t>Info op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i="1" dirty="0"/>
              <a:t>Wijs zeker op de online </a:t>
            </a:r>
            <a:r>
              <a:rPr lang="nl-BE" i="1" dirty="0" err="1"/>
              <a:t>zittest</a:t>
            </a:r>
            <a:r>
              <a:rPr lang="nl-BE" i="1" dirty="0"/>
              <a:t> opdat ze hun zitgedrag kunnen testen. De </a:t>
            </a:r>
            <a:r>
              <a:rPr lang="nl-BE" i="1" dirty="0" err="1"/>
              <a:t>zittest</a:t>
            </a:r>
            <a:r>
              <a:rPr lang="nl-BE" i="1" dirty="0"/>
              <a:t> geeft aan met welk ‘dier/beestje’  je </a:t>
            </a:r>
            <a:r>
              <a:rPr lang="nl-BE" i="1"/>
              <a:t>zitgedrag overeenkomt. </a:t>
            </a:r>
            <a:endParaRPr lang="nl-B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i="1" dirty="0"/>
              <a:t>https://www.gezondleven.be/themas/beweging-sedentair-gedrag/doe-de-test    </a:t>
            </a:r>
          </a:p>
        </p:txBody>
      </p:sp>
      <p:sp>
        <p:nvSpPr>
          <p:cNvPr id="4" name="Tijdelijke aanduiding voor dianummer 3"/>
          <p:cNvSpPr>
            <a:spLocks noGrp="1"/>
          </p:cNvSpPr>
          <p:nvPr>
            <p:ph type="sldNum" sz="quarter" idx="10"/>
          </p:nvPr>
        </p:nvSpPr>
        <p:spPr/>
        <p:txBody>
          <a:bodyPr/>
          <a:lstStyle/>
          <a:p>
            <a:fld id="{A42FDF90-6B46-46C0-8AB4-041CCF167BB1}" type="slidenum">
              <a:rPr lang="nl-BE" smtClean="0"/>
              <a:t>29</a:t>
            </a:fld>
            <a:endParaRPr lang="nl-BE"/>
          </a:p>
        </p:txBody>
      </p:sp>
    </p:spTree>
    <p:extLst>
      <p:ext uri="{BB962C8B-B14F-4D97-AF65-F5344CB8AC3E}">
        <p14:creationId xmlns:p14="http://schemas.microsoft.com/office/powerpoint/2010/main" val="4237055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30</a:t>
            </a:fld>
            <a:endParaRPr lang="nl-BE"/>
          </a:p>
        </p:txBody>
      </p:sp>
    </p:spTree>
    <p:extLst>
      <p:ext uri="{BB962C8B-B14F-4D97-AF65-F5344CB8AC3E}">
        <p14:creationId xmlns:p14="http://schemas.microsoft.com/office/powerpoint/2010/main" val="333394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64,1 procent van de 18- tot 64-jarigen in het Vlaams Gewest beweegt minstens 150 minuten per week matig tot hoog intensief. Mannen bewegen wat meer dan vrouwen tot de leeftijd van 55 jaar, daarna is het omgekeerde waar, maar de verschillen zijn niet significant. https://www.gezondleven.be/themas/beweging-sedentair-gedrag/cijfers-beweging/beweegt-de-vlaming-genoeg</a:t>
            </a:r>
          </a:p>
          <a:p>
            <a:endParaRPr lang="nl-BE" dirty="0"/>
          </a:p>
          <a:p>
            <a:r>
              <a:rPr lang="nl-BE" dirty="0"/>
              <a:t>De kans is groot dat de populatie die je ziet in de praktijk minder fysiek actief is. Antwoord: tussen 30 en 40 percent,</a:t>
            </a:r>
          </a:p>
          <a:p>
            <a:endParaRPr lang="nl-BE" dirty="0"/>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5</a:t>
            </a:fld>
            <a:endParaRPr lang="nl-BE"/>
          </a:p>
        </p:txBody>
      </p:sp>
    </p:spTree>
    <p:extLst>
      <p:ext uri="{BB962C8B-B14F-4D97-AF65-F5344CB8AC3E}">
        <p14:creationId xmlns:p14="http://schemas.microsoft.com/office/powerpoint/2010/main" val="252911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p:cNvSpPr>
            <a:spLocks noGrp="1" noRot="1" noChangeAspect="1" noTextEdit="1"/>
          </p:cNvSpPr>
          <p:nvPr>
            <p:ph type="sldImg"/>
          </p:nvPr>
        </p:nvSpPr>
        <p:spPr>
          <a:ln/>
        </p:spPr>
      </p:sp>
      <p:sp>
        <p:nvSpPr>
          <p:cNvPr id="50179" name="Tijdelijke aanduiding voor notitie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nl-NL" altLang="nl-BE" sz="1000" dirty="0">
                <a:latin typeface="+mj-lt"/>
                <a:ea typeface="ＭＳ Ｐゴシック" panose="020B0600070205080204" pitchFamily="34" charset="-128"/>
              </a:rPr>
              <a:t>Zoals getoond bij het begin van de presentatie is een groot deel van de Vlamingen en de Westerse maatschappij in het algemeen toch te weinig actief en zit men te veel ononderbroken neer, </a:t>
            </a:r>
          </a:p>
          <a:p>
            <a:pPr>
              <a:defRPr/>
            </a:pPr>
            <a:endParaRPr lang="nl-NL" altLang="nl-BE" sz="1000" dirty="0">
              <a:latin typeface="+mj-lt"/>
              <a:ea typeface="ＭＳ Ｐゴシック" panose="020B0600070205080204" pitchFamily="34" charset="-128"/>
            </a:endParaRPr>
          </a:p>
          <a:p>
            <a:pPr>
              <a:defRPr/>
            </a:pPr>
            <a:r>
              <a:rPr lang="nl-NL" altLang="nl-BE" sz="1000" dirty="0">
                <a:latin typeface="+mj-lt"/>
                <a:ea typeface="ＭＳ Ｐゴシック" panose="020B0600070205080204" pitchFamily="34" charset="-128"/>
              </a:rPr>
              <a:t>Studies tonen aan dat dit fenomeen van gebrek aan beweging en het meer zitten in de samenleving vooral te wijten is aan een </a:t>
            </a:r>
            <a:r>
              <a:rPr lang="nl-NL" altLang="nl-BE" sz="1000" u="sng" dirty="0">
                <a:latin typeface="+mj-lt"/>
                <a:ea typeface="ＭＳ Ｐゴシック" panose="020B0600070205080204" pitchFamily="34" charset="-128"/>
              </a:rPr>
              <a:t>vermindering van bewegingskansen </a:t>
            </a:r>
            <a:r>
              <a:rPr lang="nl-NL" altLang="nl-BE" sz="1000" dirty="0">
                <a:latin typeface="+mj-lt"/>
                <a:ea typeface="ＭＳ Ｐゴシック" panose="020B0600070205080204" pitchFamily="34" charset="-128"/>
              </a:rPr>
              <a:t>in voornamelijk 3 van de 4 contexten, met name thuis, op het werk en als vorm van actieve verplaatsing. Gemiddeld genomen heeft de Vlaming en de Westerse mens minder aan beweging in de vrije tijd ingeboet. </a:t>
            </a:r>
          </a:p>
          <a:p>
            <a:pPr>
              <a:defRPr/>
            </a:pPr>
            <a:r>
              <a:rPr lang="nl-NL" altLang="nl-BE" sz="1000" b="1" dirty="0">
                <a:latin typeface="+mj-lt"/>
                <a:ea typeface="ＭＳ Ｐゴシック" panose="020B0600070205080204" pitchFamily="34" charset="-128"/>
              </a:rPr>
              <a:t>+ MEER ZITTEN</a:t>
            </a:r>
            <a:br>
              <a:rPr lang="nl-NL" altLang="nl-BE" sz="1000" dirty="0">
                <a:latin typeface="+mj-lt"/>
                <a:ea typeface="ＭＳ Ｐゴシック" panose="020B0600070205080204" pitchFamily="34" charset="-128"/>
              </a:rPr>
            </a:br>
            <a:endParaRPr lang="nl-NL" altLang="nl-BE" sz="1000" dirty="0">
              <a:latin typeface="+mj-lt"/>
              <a:ea typeface="ＭＳ Ｐゴシック" panose="020B0600070205080204" pitchFamily="34" charset="-128"/>
            </a:endParaRPr>
          </a:p>
          <a:p>
            <a:pPr>
              <a:defRPr/>
            </a:pPr>
            <a:r>
              <a:rPr lang="nl-NL" altLang="nl-BE" sz="1000" dirty="0">
                <a:latin typeface="+mj-lt"/>
                <a:ea typeface="ＭＳ Ｐゴシック" panose="020B0600070205080204" pitchFamily="34" charset="-128"/>
              </a:rPr>
              <a:t>Klik: Opgelet: dit is een gemiddelde waarneming; de mate van beweging per context is ook afhankelijk van factoren zoals leeftijd, beroep, geslacht,… </a:t>
            </a:r>
          </a:p>
          <a:p>
            <a:pPr>
              <a:defRPr/>
            </a:pPr>
            <a:r>
              <a:rPr lang="nl-NL" altLang="nl-BE" sz="1000" dirty="0">
                <a:latin typeface="+mj-lt"/>
                <a:ea typeface="ＭＳ Ｐゴシック" panose="020B0600070205080204" pitchFamily="34" charset="-128"/>
              </a:rPr>
              <a:t>Bv. </a:t>
            </a:r>
            <a:r>
              <a:rPr lang="nl-BE" sz="1000" i="1" dirty="0">
                <a:solidFill>
                  <a:srgbClr val="666366"/>
                </a:solidFill>
                <a:latin typeface="+mj-lt"/>
                <a:ea typeface="ＭＳ Ｐゴシック" panose="020B0600070205080204" pitchFamily="34" charset="-128"/>
              </a:rPr>
              <a:t>Bediende, kraandrijver, truckchauffeur zal op het werk minder bewegingsmogelijkheden hebben…</a:t>
            </a:r>
          </a:p>
        </p:txBody>
      </p:sp>
      <p:sp>
        <p:nvSpPr>
          <p:cNvPr id="5427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0006319-36F5-41FD-8ADD-85479E1F969E}" type="slidenum">
              <a:rPr lang="en-US" altLang="nl-BE" smtClean="0"/>
              <a:pPr>
                <a:spcBef>
                  <a:spcPct val="0"/>
                </a:spcBef>
              </a:pPr>
              <a:t>6</a:t>
            </a:fld>
            <a:endParaRPr lang="en-US" altLang="nl-BE"/>
          </a:p>
        </p:txBody>
      </p:sp>
    </p:spTree>
    <p:extLst>
      <p:ext uri="{BB962C8B-B14F-4D97-AF65-F5344CB8AC3E}">
        <p14:creationId xmlns:p14="http://schemas.microsoft.com/office/powerpoint/2010/main" val="223485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kan je zien dat de beweging meer en meer zal afnemen indien dezelfde trend gevold zou worden</a:t>
            </a:r>
          </a:p>
          <a:p>
            <a:endParaRPr lang="nl-BE" dirty="0"/>
          </a:p>
          <a:p>
            <a:r>
              <a:rPr lang="nl-BE" dirty="0"/>
              <a:t>En de hoeveelheid zitten zal alleen maar toenemen. </a:t>
            </a:r>
          </a:p>
        </p:txBody>
      </p:sp>
      <p:sp>
        <p:nvSpPr>
          <p:cNvPr id="4" name="Tijdelijke aanduiding voor dianummer 3"/>
          <p:cNvSpPr>
            <a:spLocks noGrp="1"/>
          </p:cNvSpPr>
          <p:nvPr>
            <p:ph type="sldNum" sz="quarter" idx="5"/>
          </p:nvPr>
        </p:nvSpPr>
        <p:spPr/>
        <p:txBody>
          <a:bodyPr/>
          <a:lstStyle/>
          <a:p>
            <a:fld id="{A42FDF90-6B46-46C0-8AB4-041CCF167BB1}" type="slidenum">
              <a:rPr lang="nl-BE" smtClean="0"/>
              <a:t>7</a:t>
            </a:fld>
            <a:endParaRPr lang="nl-BE"/>
          </a:p>
        </p:txBody>
      </p:sp>
    </p:spTree>
    <p:extLst>
      <p:ext uri="{BB962C8B-B14F-4D97-AF65-F5344CB8AC3E}">
        <p14:creationId xmlns:p14="http://schemas.microsoft.com/office/powerpoint/2010/main" val="403855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denkt dat de VS hoogste % heeft van deze 3 landen? Dus het slechtste scoort?</a:t>
            </a:r>
          </a:p>
          <a:p>
            <a:r>
              <a:rPr lang="nl-BE" dirty="0"/>
              <a:t>Voor hartziekten</a:t>
            </a:r>
          </a:p>
          <a:p>
            <a:r>
              <a:rPr lang="nl-BE" dirty="0"/>
              <a:t>Diabetes type 2</a:t>
            </a:r>
          </a:p>
          <a:p>
            <a:r>
              <a:rPr lang="nl-BE" dirty="0"/>
              <a:t>Borstkanker</a:t>
            </a:r>
          </a:p>
          <a:p>
            <a:r>
              <a:rPr lang="nl-BE" dirty="0"/>
              <a:t>Darmkanker</a:t>
            </a:r>
          </a:p>
        </p:txBody>
      </p:sp>
      <p:sp>
        <p:nvSpPr>
          <p:cNvPr id="4" name="Tijdelijke aanduiding voor dianummer 3"/>
          <p:cNvSpPr>
            <a:spLocks noGrp="1"/>
          </p:cNvSpPr>
          <p:nvPr>
            <p:ph type="sldNum" sz="quarter" idx="5"/>
          </p:nvPr>
        </p:nvSpPr>
        <p:spPr/>
        <p:txBody>
          <a:bodyPr/>
          <a:lstStyle/>
          <a:p>
            <a:fld id="{A42FDF90-6B46-46C0-8AB4-041CCF167BB1}" type="slidenum">
              <a:rPr lang="nl-BE" smtClean="0"/>
              <a:t>8</a:t>
            </a:fld>
            <a:endParaRPr lang="nl-BE"/>
          </a:p>
        </p:txBody>
      </p:sp>
    </p:spTree>
    <p:extLst>
      <p:ext uri="{BB962C8B-B14F-4D97-AF65-F5344CB8AC3E}">
        <p14:creationId xmlns:p14="http://schemas.microsoft.com/office/powerpoint/2010/main" val="399872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9</a:t>
            </a:fld>
            <a:endParaRPr lang="nl-BE"/>
          </a:p>
        </p:txBody>
      </p:sp>
    </p:spTree>
    <p:extLst>
      <p:ext uri="{BB962C8B-B14F-4D97-AF65-F5344CB8AC3E}">
        <p14:creationId xmlns:p14="http://schemas.microsoft.com/office/powerpoint/2010/main" val="1821434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a:p>
            <a:r>
              <a:rPr lang="nl-BE" baseline="0" dirty="0"/>
              <a:t>Vlaamse volwassenen zitten gemiddeld 8,3 uur stil</a:t>
            </a:r>
          </a:p>
          <a:p>
            <a:endParaRPr lang="nl-BE" baseline="0" dirty="0"/>
          </a:p>
          <a:p>
            <a:r>
              <a:rPr lang="nl-BE" dirty="0"/>
              <a:t>Het negatief effect van sedentair gedrag op de gezondheid is onafhankelijk van de mate waarop iemand matig of intensief beweegt. </a:t>
            </a:r>
          </a:p>
          <a:p>
            <a:endParaRPr lang="nl-BE" baseline="0" dirty="0"/>
          </a:p>
          <a:p>
            <a:r>
              <a:rPr lang="nl-BE" b="1" baseline="0" dirty="0"/>
              <a:t>Aanbeveling</a:t>
            </a:r>
            <a:r>
              <a:rPr lang="nl-BE" baseline="0" dirty="0"/>
              <a:t>:</a:t>
            </a:r>
          </a:p>
          <a:p>
            <a:r>
              <a:rPr lang="nl-BE" sz="1200" b="0" i="0" kern="1200" dirty="0">
                <a:solidFill>
                  <a:schemeClr val="tx1"/>
                </a:solidFill>
                <a:effectLst/>
                <a:latin typeface="Arial" charset="0"/>
                <a:ea typeface="ＭＳ Ｐゴシック" pitchFamily="16" charset="-128"/>
                <a:cs typeface="+mn-cs"/>
              </a:rPr>
              <a:t>Langdurige periodes van sedentair gedrag beperken en regelmatig onderbreken (om de 20 minuten tot het half uur). Bij ouderen is dit extra belangrijk voor de preventie van spierafbraak.</a:t>
            </a:r>
            <a:endParaRPr lang="nl-BE" baseline="0" dirty="0"/>
          </a:p>
          <a:p>
            <a:endParaRPr lang="nl-BE"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nl-BE" sz="1200" b="0" i="1" u="none" strike="noStrike" kern="1200" baseline="0" dirty="0">
                <a:solidFill>
                  <a:schemeClr val="tx1"/>
                </a:solidFill>
                <a:latin typeface="Arial" charset="0"/>
                <a:ea typeface="ＭＳ Ｐゴシック" pitchFamily="16" charset="-128"/>
                <a:cs typeface="+mn-cs"/>
              </a:rPr>
              <a:t>VIGeZ, Van Acker R. &amp; De Meester F. (2015). Langdurig zitten: de uitdaging van de 21ste eeuw. Syntheserapport als actuele onderbouw voor de factsheet sedentair gedrag. Vlaams Instituut voor Gezondheidspromotie en Ziektepreventie. Brussel.</a:t>
            </a:r>
            <a:endParaRPr lang="nl-BE" i="1" dirty="0"/>
          </a:p>
          <a:p>
            <a:endParaRPr lang="nl-BE" dirty="0"/>
          </a:p>
        </p:txBody>
      </p:sp>
      <p:sp>
        <p:nvSpPr>
          <p:cNvPr id="4" name="Tijdelijke aanduiding voor dianummer 3"/>
          <p:cNvSpPr>
            <a:spLocks noGrp="1"/>
          </p:cNvSpPr>
          <p:nvPr>
            <p:ph type="sldNum" sz="quarter" idx="10"/>
          </p:nvPr>
        </p:nvSpPr>
        <p:spPr/>
        <p:txBody>
          <a:bodyPr/>
          <a:lstStyle/>
          <a:p>
            <a:pPr>
              <a:defRPr/>
            </a:pPr>
            <a:fld id="{D068C071-C2E6-4E55-9E81-B71B6316FFD6}" type="slidenum">
              <a:rPr lang="en-US" altLang="nl-BE" smtClean="0"/>
              <a:pPr>
                <a:defRPr/>
              </a:pPr>
              <a:t>10</a:t>
            </a:fld>
            <a:endParaRPr lang="en-US" altLang="nl-BE"/>
          </a:p>
        </p:txBody>
      </p:sp>
    </p:spTree>
    <p:extLst>
      <p:ext uri="{BB962C8B-B14F-4D97-AF65-F5344CB8AC3E}">
        <p14:creationId xmlns:p14="http://schemas.microsoft.com/office/powerpoint/2010/main" val="46761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Uitzoeken!</a:t>
            </a:r>
          </a:p>
        </p:txBody>
      </p:sp>
      <p:sp>
        <p:nvSpPr>
          <p:cNvPr id="4" name="Tijdelijke aanduiding voor dianummer 3"/>
          <p:cNvSpPr>
            <a:spLocks noGrp="1"/>
          </p:cNvSpPr>
          <p:nvPr>
            <p:ph type="sldNum" sz="quarter" idx="5"/>
          </p:nvPr>
        </p:nvSpPr>
        <p:spPr/>
        <p:txBody>
          <a:bodyPr/>
          <a:lstStyle/>
          <a:p>
            <a:fld id="{186702DB-F860-402E-83F0-86BDB0718417}" type="slidenum">
              <a:rPr lang="nl-BE" smtClean="0"/>
              <a:t>11</a:t>
            </a:fld>
            <a:endParaRPr lang="nl-BE"/>
          </a:p>
        </p:txBody>
      </p:sp>
    </p:spTree>
    <p:extLst>
      <p:ext uri="{BB962C8B-B14F-4D97-AF65-F5344CB8AC3E}">
        <p14:creationId xmlns:p14="http://schemas.microsoft.com/office/powerpoint/2010/main" val="34002842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gradFill flip="none" rotWithShape="1">
          <a:gsLst>
            <a:gs pos="0">
              <a:schemeClr val="bg1">
                <a:tint val="93000"/>
                <a:satMod val="150000"/>
                <a:shade val="98000"/>
                <a:lumMod val="102000"/>
              </a:schemeClr>
            </a:gs>
            <a:gs pos="58000">
              <a:schemeClr val="bg1">
                <a:tint val="98000"/>
                <a:satMod val="130000"/>
                <a:shade val="90000"/>
                <a:lumMod val="103000"/>
              </a:schemeClr>
            </a:gs>
            <a:gs pos="100000">
              <a:schemeClr val="bg1">
                <a:shade val="63000"/>
                <a:satMod val="120000"/>
              </a:schemeClr>
            </a:gs>
          </a:gsLst>
          <a:lin ang="13200000" scaled="0"/>
          <a:tileRect/>
        </a:gra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B6ED3972-1526-4E32-9E9C-6E881E084617}"/>
              </a:ext>
            </a:extLst>
          </p:cNvPr>
          <p:cNvSpPr/>
          <p:nvPr userDrawn="1"/>
        </p:nvSpPr>
        <p:spPr>
          <a:xfrm>
            <a:off x="0" y="0"/>
            <a:ext cx="12192000" cy="4234375"/>
          </a:xfrm>
          <a:prstGeom prst="rect">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5CFD4549-3A26-4D25-8CFC-6D559CE58A5F}"/>
              </a:ext>
            </a:extLst>
          </p:cNvPr>
          <p:cNvSpPr>
            <a:spLocks noGrp="1"/>
          </p:cNvSpPr>
          <p:nvPr>
            <p:ph type="ctrTitle"/>
          </p:nvPr>
        </p:nvSpPr>
        <p:spPr>
          <a:xfrm>
            <a:off x="538855" y="571118"/>
            <a:ext cx="11034445" cy="2387600"/>
          </a:xfrm>
        </p:spPr>
        <p:txBody>
          <a:bodyPr anchor="b"/>
          <a:lstStyle>
            <a:lvl1pPr algn="l">
              <a:defRPr sz="6000" cap="all" baseline="0">
                <a:solidFill>
                  <a:schemeClr val="bg1"/>
                </a:solidFill>
              </a:defRPr>
            </a:lvl1pPr>
          </a:lstStyle>
          <a:p>
            <a:r>
              <a:rPr lang="nl-NL"/>
              <a:t>Klik om stijl te bewerken</a:t>
            </a:r>
            <a:endParaRPr lang="nl-BE" dirty="0"/>
          </a:p>
        </p:txBody>
      </p:sp>
      <p:sp>
        <p:nvSpPr>
          <p:cNvPr id="3" name="Ondertitel 2">
            <a:extLst>
              <a:ext uri="{FF2B5EF4-FFF2-40B4-BE49-F238E27FC236}">
                <a16:creationId xmlns:a16="http://schemas.microsoft.com/office/drawing/2014/main" id="{65E6AF29-1CC7-4DB9-A2EE-DE8A079D0BE9}"/>
              </a:ext>
            </a:extLst>
          </p:cNvPr>
          <p:cNvSpPr>
            <a:spLocks noGrp="1"/>
          </p:cNvSpPr>
          <p:nvPr>
            <p:ph type="subTitle" idx="1"/>
          </p:nvPr>
        </p:nvSpPr>
        <p:spPr>
          <a:xfrm>
            <a:off x="538855" y="3137263"/>
            <a:ext cx="8182064" cy="875179"/>
          </a:xfrm>
        </p:spPr>
        <p:txBody>
          <a:bodyPr/>
          <a:lstStyle>
            <a:lvl1pPr marL="0" indent="0" algn="l">
              <a:buNone/>
              <a:defRPr sz="2400" cap="all" baseline="0">
                <a:solidFill>
                  <a:schemeClr val="bg1">
                    <a:lumMod val="8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6" name="Tijdelijke aanduiding voor dianummer 5">
            <a:extLst>
              <a:ext uri="{FF2B5EF4-FFF2-40B4-BE49-F238E27FC236}">
                <a16:creationId xmlns:a16="http://schemas.microsoft.com/office/drawing/2014/main" id="{1DE07F96-6673-445E-B160-86B7057EEB25}"/>
              </a:ext>
            </a:extLst>
          </p:cNvPr>
          <p:cNvSpPr>
            <a:spLocks noGrp="1"/>
          </p:cNvSpPr>
          <p:nvPr>
            <p:ph type="sldNum" sz="quarter" idx="12"/>
          </p:nvPr>
        </p:nvSpPr>
        <p:spPr>
          <a:xfrm>
            <a:off x="8610600" y="6356350"/>
            <a:ext cx="2743200" cy="365125"/>
          </a:xfrm>
          <a:prstGeom prst="rect">
            <a:avLst/>
          </a:prstGeom>
        </p:spPr>
        <p:txBody>
          <a:bodyPr/>
          <a:lstStyle/>
          <a:p>
            <a:fld id="{4CA65F6C-E25D-416B-A33F-AA5B978C172D}" type="slidenum">
              <a:rPr lang="nl-BE" smtClean="0"/>
              <a:t>‹nr.›</a:t>
            </a:fld>
            <a:endParaRPr lang="nl-BE"/>
          </a:p>
        </p:txBody>
      </p:sp>
      <p:pic>
        <p:nvPicPr>
          <p:cNvPr id="10" name="Afbeelding 9">
            <a:extLst>
              <a:ext uri="{FF2B5EF4-FFF2-40B4-BE49-F238E27FC236}">
                <a16:creationId xmlns:a16="http://schemas.microsoft.com/office/drawing/2014/main" id="{6A8FEF8D-7FC2-4414-A5D2-870CBAA58DDB}"/>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02" b="89888" l="9961" r="99854">
                        <a14:foregroundMark x1="93848" y1="19874" x2="93848" y2="19874"/>
                        <a14:foregroundMark x1="98047" y1="22594" x2="99854" y2="59623"/>
                        <a14:foregroundMark x1="99854" y1="59623" x2="98584" y2="65132"/>
                      </a14:backgroundRemoval>
                    </a14:imgEffect>
                  </a14:imgLayer>
                </a14:imgProps>
              </a:ext>
              <a:ext uri="{28A0092B-C50C-407E-A947-70E740481C1C}">
                <a14:useLocalDpi xmlns:a14="http://schemas.microsoft.com/office/drawing/2010/main" val="0"/>
              </a:ext>
            </a:extLst>
          </a:blip>
          <a:stretch>
            <a:fillRect/>
          </a:stretch>
        </p:blipFill>
        <p:spPr>
          <a:xfrm>
            <a:off x="5224267" y="2847024"/>
            <a:ext cx="6993303" cy="4896678"/>
          </a:xfrm>
          <a:prstGeom prst="rect">
            <a:avLst/>
          </a:prstGeom>
        </p:spPr>
      </p:pic>
      <p:pic>
        <p:nvPicPr>
          <p:cNvPr id="11" name="Afbeelding 10" descr="Afbeelding met klok&#10;&#10;Automatisch gegenereerde beschrijving">
            <a:extLst>
              <a:ext uri="{FF2B5EF4-FFF2-40B4-BE49-F238E27FC236}">
                <a16:creationId xmlns:a16="http://schemas.microsoft.com/office/drawing/2014/main" id="{F38F5C0B-D73A-49B4-BFC6-E8F2A35AC5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8856" y="4522043"/>
            <a:ext cx="5557143" cy="2004762"/>
          </a:xfrm>
          <a:prstGeom prst="rect">
            <a:avLst/>
          </a:prstGeom>
        </p:spPr>
      </p:pic>
    </p:spTree>
    <p:extLst>
      <p:ext uri="{BB962C8B-B14F-4D97-AF65-F5344CB8AC3E}">
        <p14:creationId xmlns:p14="http://schemas.microsoft.com/office/powerpoint/2010/main" val="248000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99305-4B63-4EC6-B93D-AF97DBBA7429}"/>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D693189-CAAE-4D9C-AE2E-A765F2ACD9E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Ovaal 10">
            <a:extLst>
              <a:ext uri="{FF2B5EF4-FFF2-40B4-BE49-F238E27FC236}">
                <a16:creationId xmlns:a16="http://schemas.microsoft.com/office/drawing/2014/main" id="{BE9180D7-8822-4A79-9257-7075E2CB8AE3}"/>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4702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F96381D-A4A4-4551-A394-77251C8FAB98}"/>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1930C2C-1E37-4A73-ABB2-4D750366424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Ovaal 10">
            <a:extLst>
              <a:ext uri="{FF2B5EF4-FFF2-40B4-BE49-F238E27FC236}">
                <a16:creationId xmlns:a16="http://schemas.microsoft.com/office/drawing/2014/main" id="{A511300C-0C28-4F71-8368-D0E8576D9C0A}"/>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16892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dia">
    <p:bg>
      <p:bgPr>
        <a:gradFill flip="none" rotWithShape="1">
          <a:gsLst>
            <a:gs pos="0">
              <a:schemeClr val="bg1">
                <a:tint val="93000"/>
                <a:satMod val="150000"/>
                <a:shade val="98000"/>
                <a:lumMod val="102000"/>
              </a:schemeClr>
            </a:gs>
            <a:gs pos="58000">
              <a:schemeClr val="bg1">
                <a:tint val="98000"/>
                <a:satMod val="130000"/>
                <a:shade val="90000"/>
                <a:lumMod val="103000"/>
              </a:schemeClr>
            </a:gs>
            <a:gs pos="100000">
              <a:schemeClr val="bg1">
                <a:shade val="63000"/>
                <a:satMod val="120000"/>
              </a:schemeClr>
            </a:gs>
          </a:gsLst>
          <a:lin ang="13200000" scaled="0"/>
          <a:tileRect/>
        </a:gra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B6ED3972-1526-4E32-9E9C-6E881E084617}"/>
              </a:ext>
            </a:extLst>
          </p:cNvPr>
          <p:cNvSpPr/>
          <p:nvPr/>
        </p:nvSpPr>
        <p:spPr>
          <a:xfrm>
            <a:off x="0" y="0"/>
            <a:ext cx="12192000" cy="4234375"/>
          </a:xfrm>
          <a:prstGeom prst="rect">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5CFD4549-3A26-4D25-8CFC-6D559CE58A5F}"/>
              </a:ext>
            </a:extLst>
          </p:cNvPr>
          <p:cNvSpPr>
            <a:spLocks noGrp="1"/>
          </p:cNvSpPr>
          <p:nvPr>
            <p:ph type="ctrTitle"/>
          </p:nvPr>
        </p:nvSpPr>
        <p:spPr>
          <a:xfrm>
            <a:off x="538855" y="571118"/>
            <a:ext cx="11034445" cy="2387600"/>
          </a:xfrm>
        </p:spPr>
        <p:txBody>
          <a:bodyPr anchor="b"/>
          <a:lstStyle>
            <a:lvl1pPr algn="l">
              <a:defRPr sz="6000" cap="all" baseline="0">
                <a:solidFill>
                  <a:schemeClr val="bg1"/>
                </a:solidFill>
              </a:defRPr>
            </a:lvl1pPr>
          </a:lstStyle>
          <a:p>
            <a:r>
              <a:rPr lang="nl-NL"/>
              <a:t>Klik om stijl te bewerken</a:t>
            </a:r>
            <a:endParaRPr lang="nl-BE" dirty="0"/>
          </a:p>
        </p:txBody>
      </p:sp>
      <p:sp>
        <p:nvSpPr>
          <p:cNvPr id="3" name="Ondertitel 2">
            <a:extLst>
              <a:ext uri="{FF2B5EF4-FFF2-40B4-BE49-F238E27FC236}">
                <a16:creationId xmlns:a16="http://schemas.microsoft.com/office/drawing/2014/main" id="{65E6AF29-1CC7-4DB9-A2EE-DE8A079D0BE9}"/>
              </a:ext>
            </a:extLst>
          </p:cNvPr>
          <p:cNvSpPr>
            <a:spLocks noGrp="1"/>
          </p:cNvSpPr>
          <p:nvPr>
            <p:ph type="subTitle" idx="1"/>
          </p:nvPr>
        </p:nvSpPr>
        <p:spPr>
          <a:xfrm>
            <a:off x="538855" y="3137263"/>
            <a:ext cx="8182064" cy="875179"/>
          </a:xfrm>
        </p:spPr>
        <p:txBody>
          <a:bodyPr/>
          <a:lstStyle>
            <a:lvl1pPr marL="0" indent="0" algn="l">
              <a:buNone/>
              <a:defRPr sz="2400" cap="all" baseline="0">
                <a:solidFill>
                  <a:schemeClr val="bg1">
                    <a:lumMod val="8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6" name="Tijdelijke aanduiding voor dianummer 5">
            <a:extLst>
              <a:ext uri="{FF2B5EF4-FFF2-40B4-BE49-F238E27FC236}">
                <a16:creationId xmlns:a16="http://schemas.microsoft.com/office/drawing/2014/main" id="{1DE07F96-6673-445E-B160-86B7057EEB25}"/>
              </a:ext>
            </a:extLst>
          </p:cNvPr>
          <p:cNvSpPr>
            <a:spLocks noGrp="1"/>
          </p:cNvSpPr>
          <p:nvPr>
            <p:ph type="sldNum" sz="quarter" idx="12"/>
          </p:nvPr>
        </p:nvSpPr>
        <p:spPr>
          <a:xfrm>
            <a:off x="8610600" y="6356350"/>
            <a:ext cx="2743200" cy="365125"/>
          </a:xfrm>
          <a:prstGeom prst="rect">
            <a:avLst/>
          </a:prstGeom>
        </p:spPr>
        <p:txBody>
          <a:bodyPr/>
          <a:lstStyle/>
          <a:p>
            <a:fld id="{B23AB928-941E-4114-ADAE-BFAF879226BF}" type="slidenum">
              <a:rPr lang="nl-BE" smtClean="0"/>
              <a:t>‹nr.›</a:t>
            </a:fld>
            <a:endParaRPr lang="nl-BE"/>
          </a:p>
        </p:txBody>
      </p:sp>
      <p:pic>
        <p:nvPicPr>
          <p:cNvPr id="10" name="Afbeelding 9">
            <a:extLst>
              <a:ext uri="{FF2B5EF4-FFF2-40B4-BE49-F238E27FC236}">
                <a16:creationId xmlns:a16="http://schemas.microsoft.com/office/drawing/2014/main" id="{6A8FEF8D-7FC2-4414-A5D2-870CBAA58D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2" b="89888" l="9961" r="99854">
                        <a14:foregroundMark x1="93848" y1="19874" x2="93848" y2="19874"/>
                        <a14:foregroundMark x1="98047" y1="22594" x2="99854" y2="59623"/>
                        <a14:foregroundMark x1="99854" y1="59623" x2="98584" y2="65132"/>
                      </a14:backgroundRemoval>
                    </a14:imgEffect>
                  </a14:imgLayer>
                </a14:imgProps>
              </a:ext>
              <a:ext uri="{28A0092B-C50C-407E-A947-70E740481C1C}">
                <a14:useLocalDpi xmlns:a14="http://schemas.microsoft.com/office/drawing/2010/main" val="0"/>
              </a:ext>
            </a:extLst>
          </a:blip>
          <a:stretch>
            <a:fillRect/>
          </a:stretch>
        </p:blipFill>
        <p:spPr>
          <a:xfrm>
            <a:off x="5224267" y="2847024"/>
            <a:ext cx="6993303" cy="4896678"/>
          </a:xfrm>
          <a:prstGeom prst="rect">
            <a:avLst/>
          </a:prstGeom>
        </p:spPr>
      </p:pic>
      <p:pic>
        <p:nvPicPr>
          <p:cNvPr id="11" name="Afbeelding 10" descr="Afbeelding met klok&#10;&#10;Automatisch gegenereerde beschrijving">
            <a:extLst>
              <a:ext uri="{FF2B5EF4-FFF2-40B4-BE49-F238E27FC236}">
                <a16:creationId xmlns:a16="http://schemas.microsoft.com/office/drawing/2014/main" id="{F38F5C0B-D73A-49B4-BFC6-E8F2A35A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56" y="4522043"/>
            <a:ext cx="5557143" cy="2004762"/>
          </a:xfrm>
          <a:prstGeom prst="rect">
            <a:avLst/>
          </a:prstGeom>
        </p:spPr>
      </p:pic>
    </p:spTree>
    <p:extLst>
      <p:ext uri="{BB962C8B-B14F-4D97-AF65-F5344CB8AC3E}">
        <p14:creationId xmlns:p14="http://schemas.microsoft.com/office/powerpoint/2010/main" val="423884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71CD855E-A53E-4D09-8189-4AEA8F2FC96C}"/>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48549996-1DCD-47DD-971E-1DB68680C33D}"/>
              </a:ext>
            </a:extLst>
          </p:cNvPr>
          <p:cNvSpPr>
            <a:spLocks noGrp="1"/>
          </p:cNvSpPr>
          <p:nvPr>
            <p:ph type="title"/>
          </p:nvPr>
        </p:nvSpPr>
        <p:spPr/>
        <p:txBody>
          <a:bodyPr/>
          <a:lstStyle>
            <a:lvl1pPr>
              <a:defRPr cap="all" baseline="0">
                <a:solidFill>
                  <a:srgbClr val="E32219"/>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6ACEFCC4-662D-4D4D-A29A-664C8600D760}"/>
              </a:ext>
            </a:extLst>
          </p:cNvPr>
          <p:cNvSpPr>
            <a:spLocks noGrp="1"/>
          </p:cNvSpPr>
          <p:nvPr>
            <p:ph idx="1"/>
          </p:nvPr>
        </p:nvSpPr>
        <p:spPr>
          <a:xfrm>
            <a:off x="838200" y="1825625"/>
            <a:ext cx="10515600" cy="40156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5035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bg>
      <p:bgPr>
        <a:gradFill flip="none" rotWithShape="1">
          <a:gsLst>
            <a:gs pos="0">
              <a:schemeClr val="bg1">
                <a:tint val="93000"/>
                <a:satMod val="150000"/>
                <a:shade val="98000"/>
                <a:lumMod val="102000"/>
              </a:schemeClr>
            </a:gs>
            <a:gs pos="58000">
              <a:schemeClr val="bg1">
                <a:tint val="98000"/>
                <a:satMod val="130000"/>
                <a:shade val="90000"/>
                <a:lumMod val="103000"/>
              </a:schemeClr>
            </a:gs>
            <a:gs pos="100000">
              <a:schemeClr val="bg1">
                <a:shade val="63000"/>
                <a:satMod val="12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36051-3DE4-4F07-A780-C859C8C61BDB}"/>
              </a:ext>
            </a:extLst>
          </p:cNvPr>
          <p:cNvSpPr>
            <a:spLocks noGrp="1"/>
          </p:cNvSpPr>
          <p:nvPr>
            <p:ph type="title"/>
          </p:nvPr>
        </p:nvSpPr>
        <p:spPr>
          <a:xfrm>
            <a:off x="831850" y="2838734"/>
            <a:ext cx="10515600" cy="1750728"/>
          </a:xfrm>
        </p:spPr>
        <p:txBody>
          <a:bodyPr anchor="b"/>
          <a:lstStyle>
            <a:lvl1pPr>
              <a:defRPr sz="6000" cap="all" baseline="0">
                <a:solidFill>
                  <a:schemeClr val="tx1"/>
                </a:solidFill>
              </a:defRPr>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C35DF378-E4E0-4CDE-BB1E-506988D20FDD}"/>
              </a:ext>
            </a:extLst>
          </p:cNvPr>
          <p:cNvSpPr>
            <a:spLocks noGrp="1"/>
          </p:cNvSpPr>
          <p:nvPr>
            <p:ph type="body" idx="1"/>
          </p:nvPr>
        </p:nvSpPr>
        <p:spPr>
          <a:xfrm>
            <a:off x="831850" y="4804572"/>
            <a:ext cx="10515600" cy="968432"/>
          </a:xfrm>
        </p:spPr>
        <p:txBody>
          <a:bodyPr/>
          <a:lstStyle>
            <a:lvl1pPr marL="0" indent="0">
              <a:buNone/>
              <a:defRPr sz="2400" cap="all" baseline="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8" name="Rechthoek 7">
            <a:extLst>
              <a:ext uri="{FF2B5EF4-FFF2-40B4-BE49-F238E27FC236}">
                <a16:creationId xmlns:a16="http://schemas.microsoft.com/office/drawing/2014/main" id="{2A9C0D9D-3AE5-485B-B6D7-2F7170F1D8CA}"/>
              </a:ext>
            </a:extLst>
          </p:cNvPr>
          <p:cNvSpPr/>
          <p:nvPr/>
        </p:nvSpPr>
        <p:spPr>
          <a:xfrm>
            <a:off x="0" y="0"/>
            <a:ext cx="12192000" cy="2623625"/>
          </a:xfrm>
          <a:prstGeom prst="rect">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86164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FCD53-0E48-47CA-B13F-8314A8C2606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AFBBA4E-83F1-4F9C-ACC1-871D066CBDD5}"/>
              </a:ext>
            </a:extLst>
          </p:cNvPr>
          <p:cNvSpPr>
            <a:spLocks noGrp="1"/>
          </p:cNvSpPr>
          <p:nvPr>
            <p:ph sz="half" idx="1"/>
          </p:nvPr>
        </p:nvSpPr>
        <p:spPr>
          <a:xfrm>
            <a:off x="838200" y="1825625"/>
            <a:ext cx="5181600" cy="400196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62D320F-A675-46AE-A6E2-3461E27342B8}"/>
              </a:ext>
            </a:extLst>
          </p:cNvPr>
          <p:cNvSpPr>
            <a:spLocks noGrp="1"/>
          </p:cNvSpPr>
          <p:nvPr>
            <p:ph sz="half" idx="2"/>
          </p:nvPr>
        </p:nvSpPr>
        <p:spPr>
          <a:xfrm>
            <a:off x="6172200" y="1825625"/>
            <a:ext cx="5181600" cy="400196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1B6D43F-8350-4B49-A33B-B1F129A96E57}"/>
              </a:ext>
            </a:extLst>
          </p:cNvPr>
          <p:cNvSpPr>
            <a:spLocks noGrp="1"/>
          </p:cNvSpPr>
          <p:nvPr>
            <p:ph type="dt" sz="half" idx="10"/>
          </p:nvPr>
        </p:nvSpPr>
        <p:spPr>
          <a:xfrm>
            <a:off x="838200" y="6356350"/>
            <a:ext cx="2743200" cy="365125"/>
          </a:xfrm>
          <a:prstGeom prst="rect">
            <a:avLst/>
          </a:prstGeom>
        </p:spPr>
        <p:txBody>
          <a:bodyPr/>
          <a:lstStyle/>
          <a:p>
            <a:fld id="{793908FD-61E0-4558-97F6-62221F5A3373}" type="datetimeFigureOut">
              <a:rPr lang="nl-BE" smtClean="0"/>
              <a:t>12/10/2020</a:t>
            </a:fld>
            <a:endParaRPr lang="nl-BE"/>
          </a:p>
        </p:txBody>
      </p:sp>
      <p:sp>
        <p:nvSpPr>
          <p:cNvPr id="6" name="Tijdelijke aanduiding voor voettekst 5">
            <a:extLst>
              <a:ext uri="{FF2B5EF4-FFF2-40B4-BE49-F238E27FC236}">
                <a16:creationId xmlns:a16="http://schemas.microsoft.com/office/drawing/2014/main" id="{EE969941-3358-4ADA-8D3C-25BCDBAFF660}"/>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13" name="Ovaal 12">
            <a:extLst>
              <a:ext uri="{FF2B5EF4-FFF2-40B4-BE49-F238E27FC236}">
                <a16:creationId xmlns:a16="http://schemas.microsoft.com/office/drawing/2014/main" id="{F324DA8B-CFD2-4EE4-9A8C-C3CECCE33F46}"/>
              </a:ext>
            </a:extLst>
          </p:cNvPr>
          <p:cNvSpPr/>
          <p:nvPr/>
        </p:nvSpPr>
        <p:spPr>
          <a:xfrm rot="11009006">
            <a:off x="-857534" y="6066252"/>
            <a:ext cx="13907068" cy="1583498"/>
          </a:xfrm>
          <a:prstGeom prst="ellipse">
            <a:avLst/>
          </a:prstGeom>
          <a:gradFill flip="none" rotWithShape="1">
            <a:gsLst>
              <a:gs pos="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34344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1460B-BA18-4B21-B297-2B9706F0D4A5}"/>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1C4DFA9-C066-430E-A758-D5C9D2C8C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EF0138A-E93B-46FE-AAB4-B6F402708552}"/>
              </a:ext>
            </a:extLst>
          </p:cNvPr>
          <p:cNvSpPr>
            <a:spLocks noGrp="1"/>
          </p:cNvSpPr>
          <p:nvPr>
            <p:ph sz="half" idx="2"/>
          </p:nvPr>
        </p:nvSpPr>
        <p:spPr>
          <a:xfrm>
            <a:off x="839788" y="2505075"/>
            <a:ext cx="5157787" cy="33088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39EC6626-D3EC-4336-8BF4-ADD8AE0D5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F2454A5-C1CC-4F13-9A64-447171638C9C}"/>
              </a:ext>
            </a:extLst>
          </p:cNvPr>
          <p:cNvSpPr>
            <a:spLocks noGrp="1"/>
          </p:cNvSpPr>
          <p:nvPr>
            <p:ph sz="quarter" idx="4"/>
          </p:nvPr>
        </p:nvSpPr>
        <p:spPr>
          <a:xfrm>
            <a:off x="6172200" y="2505075"/>
            <a:ext cx="5183188" cy="33088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Ovaal 13">
            <a:extLst>
              <a:ext uri="{FF2B5EF4-FFF2-40B4-BE49-F238E27FC236}">
                <a16:creationId xmlns:a16="http://schemas.microsoft.com/office/drawing/2014/main" id="{91F27796-DA5F-4A73-80D1-5ABA8D701601}"/>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352408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DFD6A-3F65-4D70-8D92-ADDC992E86F3}"/>
              </a:ext>
            </a:extLst>
          </p:cNvPr>
          <p:cNvSpPr>
            <a:spLocks noGrp="1"/>
          </p:cNvSpPr>
          <p:nvPr>
            <p:ph type="title"/>
          </p:nvPr>
        </p:nvSpPr>
        <p:spPr/>
        <p:txBody>
          <a:bodyPr/>
          <a:lstStyle/>
          <a:p>
            <a:r>
              <a:rPr lang="nl-NL"/>
              <a:t>Klik om stijl te bewerken</a:t>
            </a:r>
            <a:endParaRPr lang="nl-BE"/>
          </a:p>
        </p:txBody>
      </p:sp>
      <p:sp>
        <p:nvSpPr>
          <p:cNvPr id="10" name="Ovaal 9">
            <a:extLst>
              <a:ext uri="{FF2B5EF4-FFF2-40B4-BE49-F238E27FC236}">
                <a16:creationId xmlns:a16="http://schemas.microsoft.com/office/drawing/2014/main" id="{BFA1E956-0D53-457A-9557-6D8ACF05ED1A}"/>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56150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9" name="Ovaal 8">
            <a:extLst>
              <a:ext uri="{FF2B5EF4-FFF2-40B4-BE49-F238E27FC236}">
                <a16:creationId xmlns:a16="http://schemas.microsoft.com/office/drawing/2014/main" id="{EABB5CC8-1A35-4CAE-84E8-07545CD3A411}"/>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421045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544DA-2FC7-4F65-AE1D-84D81C03E3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9F2E4A1-4B6D-49A0-993B-77FCBF66A0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38B02FE-92BE-42E2-93AC-93F687A24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3" name="Ovaal 12">
            <a:extLst>
              <a:ext uri="{FF2B5EF4-FFF2-40B4-BE49-F238E27FC236}">
                <a16:creationId xmlns:a16="http://schemas.microsoft.com/office/drawing/2014/main" id="{43DF4647-F544-4E16-A6C4-05C61A78ABC7}"/>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74787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71CD855E-A53E-4D09-8189-4AEA8F2FC96C}"/>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48549996-1DCD-47DD-971E-1DB68680C33D}"/>
              </a:ext>
            </a:extLst>
          </p:cNvPr>
          <p:cNvSpPr>
            <a:spLocks noGrp="1"/>
          </p:cNvSpPr>
          <p:nvPr>
            <p:ph type="title"/>
          </p:nvPr>
        </p:nvSpPr>
        <p:spPr/>
        <p:txBody>
          <a:bodyPr/>
          <a:lstStyle>
            <a:lvl1pPr>
              <a:defRPr cap="all" baseline="0">
                <a:solidFill>
                  <a:srgbClr val="E32219"/>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6ACEFCC4-662D-4D4D-A29A-664C8600D760}"/>
              </a:ext>
            </a:extLst>
          </p:cNvPr>
          <p:cNvSpPr>
            <a:spLocks noGrp="1"/>
          </p:cNvSpPr>
          <p:nvPr>
            <p:ph idx="1"/>
          </p:nvPr>
        </p:nvSpPr>
        <p:spPr>
          <a:xfrm>
            <a:off x="838200" y="1825625"/>
            <a:ext cx="10515600" cy="40156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642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6F7EE-0E40-48CF-80C6-C35E2AA99E1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0337410-62F6-40E5-844B-CD9BD6CF8C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69184DE-5727-4849-93F3-E81ED8EBF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2" name="Ovaal 11">
            <a:extLst>
              <a:ext uri="{FF2B5EF4-FFF2-40B4-BE49-F238E27FC236}">
                <a16:creationId xmlns:a16="http://schemas.microsoft.com/office/drawing/2014/main" id="{CD5D0E20-D426-4EF2-B907-F56861554382}"/>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6219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99305-4B63-4EC6-B93D-AF97DBBA7429}"/>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D693189-CAAE-4D9C-AE2E-A765F2ACD9E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Ovaal 10">
            <a:extLst>
              <a:ext uri="{FF2B5EF4-FFF2-40B4-BE49-F238E27FC236}">
                <a16:creationId xmlns:a16="http://schemas.microsoft.com/office/drawing/2014/main" id="{BE9180D7-8822-4A79-9257-7075E2CB8AE3}"/>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393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F96381D-A4A4-4551-A394-77251C8FAB98}"/>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1930C2C-1E37-4A73-ABB2-4D750366424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Ovaal 10">
            <a:extLst>
              <a:ext uri="{FF2B5EF4-FFF2-40B4-BE49-F238E27FC236}">
                <a16:creationId xmlns:a16="http://schemas.microsoft.com/office/drawing/2014/main" id="{A511300C-0C28-4F71-8368-D0E8576D9C0A}"/>
              </a:ext>
            </a:extLst>
          </p:cNvPr>
          <p:cNvSpPr/>
          <p:nvPr/>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406032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8" name="Text Placeholder 7"/>
          <p:cNvSpPr>
            <a:spLocks noGrp="1"/>
          </p:cNvSpPr>
          <p:nvPr>
            <p:ph type="body" sz="quarter" idx="13"/>
          </p:nvPr>
        </p:nvSpPr>
        <p:spPr>
          <a:xfrm>
            <a:off x="719667" y="1176867"/>
            <a:ext cx="10991851" cy="360000"/>
          </a:xfrm>
        </p:spPr>
        <p:txBody>
          <a:bodyPr/>
          <a:lstStyle>
            <a:lvl1pPr marL="0" indent="0">
              <a:lnSpc>
                <a:spcPct val="100000"/>
              </a:lnSpc>
              <a:buNone/>
              <a:defRPr sz="2667" b="1"/>
            </a:lvl1pPr>
          </a:lstStyle>
          <a:p>
            <a:pPr lvl="0"/>
            <a:r>
              <a:rPr lang="en-US" dirty="0"/>
              <a:t>Click to edit Master text styles</a:t>
            </a:r>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4236517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met foto rech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9667" y="2164800"/>
            <a:ext cx="5520000" cy="384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4" name="Content Placeholder 3"/>
          <p:cNvSpPr>
            <a:spLocks noGrp="1"/>
          </p:cNvSpPr>
          <p:nvPr>
            <p:ph sz="half" idx="2" hasCustomPrompt="1"/>
          </p:nvPr>
        </p:nvSpPr>
        <p:spPr>
          <a:xfrm>
            <a:off x="6528000" y="2164800"/>
            <a:ext cx="5664000" cy="3840000"/>
          </a:xfrm>
        </p:spPr>
        <p:txBody>
          <a:bodyPr/>
          <a:lstStyle>
            <a:lvl1pPr>
              <a:defRPr baseline="0"/>
            </a:lvl1pPr>
          </a:lstStyle>
          <a:p>
            <a:pPr lvl="0"/>
            <a:r>
              <a:rPr lang="en-US" dirty="0" err="1"/>
              <a:t>Plaats</a:t>
            </a:r>
            <a:r>
              <a:rPr lang="en-US" dirty="0"/>
              <a:t> </a:t>
            </a:r>
            <a:r>
              <a:rPr lang="en-US" dirty="0" err="1"/>
              <a:t>hier</a:t>
            </a:r>
            <a:r>
              <a:rPr lang="en-US" dirty="0"/>
              <a:t> </a:t>
            </a:r>
            <a:r>
              <a:rPr lang="en-US" dirty="0" err="1"/>
              <a:t>een</a:t>
            </a:r>
            <a:r>
              <a:rPr lang="en-US" dirty="0"/>
              <a:t> </a:t>
            </a:r>
            <a:r>
              <a:rPr lang="en-US" dirty="0" err="1"/>
              <a:t>foto</a:t>
            </a:r>
            <a:r>
              <a:rPr lang="en-US" dirty="0"/>
              <a:t> of </a:t>
            </a:r>
            <a:r>
              <a:rPr lang="en-US" dirty="0" err="1"/>
              <a:t>een</a:t>
            </a:r>
            <a:r>
              <a:rPr lang="en-US" dirty="0"/>
              <a:t> film – </a:t>
            </a:r>
            <a:r>
              <a:rPr lang="en-US" dirty="0" err="1"/>
              <a:t>klik</a:t>
            </a:r>
            <a:r>
              <a:rPr lang="en-US" dirty="0"/>
              <a:t> op het </a:t>
            </a:r>
            <a:r>
              <a:rPr lang="en-US" dirty="0" err="1"/>
              <a:t>icoontje</a:t>
            </a:r>
            <a:r>
              <a:rPr lang="en-US" dirty="0"/>
              <a:t> </a:t>
            </a:r>
            <a:r>
              <a:rPr lang="en-US" dirty="0" err="1"/>
              <a:t>hieronder</a:t>
            </a:r>
            <a:endParaRPr lang="en-US" dirty="0"/>
          </a:p>
        </p:txBody>
      </p:sp>
      <p:sp>
        <p:nvSpPr>
          <p:cNvPr id="8" name="Text Placeholder 7"/>
          <p:cNvSpPr>
            <a:spLocks noGrp="1"/>
          </p:cNvSpPr>
          <p:nvPr>
            <p:ph type="body" sz="quarter" idx="13"/>
          </p:nvPr>
        </p:nvSpPr>
        <p:spPr>
          <a:xfrm>
            <a:off x="719667" y="1176867"/>
            <a:ext cx="10991851" cy="360000"/>
          </a:xfrm>
        </p:spPr>
        <p:txBody>
          <a:bodyPr/>
          <a:lstStyle>
            <a:lvl1pPr marL="0" indent="0">
              <a:lnSpc>
                <a:spcPct val="100000"/>
              </a:lnSpc>
              <a:buNone/>
              <a:defRPr sz="2667" b="1"/>
            </a:lvl1pPr>
          </a:lstStyle>
          <a:p>
            <a:pPr lvl="0"/>
            <a:r>
              <a:rPr lang="en-US" dirty="0"/>
              <a:t>Click to edit Master text styles</a:t>
            </a:r>
          </a:p>
        </p:txBody>
      </p:sp>
      <p:sp>
        <p:nvSpPr>
          <p:cNvPr id="12" name="Title 1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2553262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ext Placeholder 7"/>
          <p:cNvSpPr>
            <a:spLocks noGrp="1"/>
          </p:cNvSpPr>
          <p:nvPr>
            <p:ph type="body" sz="quarter" idx="13"/>
          </p:nvPr>
        </p:nvSpPr>
        <p:spPr>
          <a:xfrm>
            <a:off x="719667" y="1176867"/>
            <a:ext cx="10991851" cy="360000"/>
          </a:xfrm>
        </p:spPr>
        <p:txBody>
          <a:bodyPr/>
          <a:lstStyle>
            <a:lvl1pPr marL="0" indent="0">
              <a:lnSpc>
                <a:spcPct val="100000"/>
              </a:lnSpc>
              <a:buNone/>
              <a:defRPr sz="2667" b="1"/>
            </a:lvl1pPr>
          </a:lstStyle>
          <a:p>
            <a:pPr lvl="0"/>
            <a:r>
              <a:rPr lang="nl-NL"/>
              <a:t>Tekststijl van het model bewerken</a:t>
            </a:r>
          </a:p>
        </p:txBody>
      </p:sp>
      <p:sp>
        <p:nvSpPr>
          <p:cNvPr id="9" name="Title 8"/>
          <p:cNvSpPr>
            <a:spLocks noGrp="1"/>
          </p:cNvSpPr>
          <p:nvPr>
            <p:ph type="title"/>
          </p:nvPr>
        </p:nvSpPr>
        <p:spPr/>
        <p:txBody>
          <a:bodyPr/>
          <a:lstStyle/>
          <a:p>
            <a:r>
              <a:rPr lang="nl-NL"/>
              <a:t>Klik om stijl te bewerken</a:t>
            </a:r>
            <a:endParaRPr lang="nl-BE"/>
          </a:p>
        </p:txBody>
      </p:sp>
    </p:spTree>
    <p:extLst>
      <p:ext uri="{BB962C8B-B14F-4D97-AF65-F5344CB8AC3E}">
        <p14:creationId xmlns:p14="http://schemas.microsoft.com/office/powerpoint/2010/main" val="2048072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oto schermbreed en s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hasCustomPrompt="1"/>
          </p:nvPr>
        </p:nvSpPr>
        <p:spPr>
          <a:xfrm>
            <a:off x="0" y="1824000"/>
            <a:ext cx="12192000" cy="4080000"/>
          </a:xfrm>
        </p:spPr>
        <p:txBody>
          <a:bodyPr/>
          <a:lstStyle/>
          <a:p>
            <a:pPr lvl="0"/>
            <a:r>
              <a:rPr lang="en-US" dirty="0" err="1"/>
              <a:t>Plaats</a:t>
            </a:r>
            <a:r>
              <a:rPr lang="en-US" dirty="0"/>
              <a:t> </a:t>
            </a:r>
            <a:r>
              <a:rPr lang="en-US" dirty="0" err="1"/>
              <a:t>hier</a:t>
            </a:r>
            <a:r>
              <a:rPr lang="en-US" dirty="0"/>
              <a:t> </a:t>
            </a:r>
            <a:r>
              <a:rPr lang="en-US" dirty="0" err="1"/>
              <a:t>een</a:t>
            </a:r>
            <a:r>
              <a:rPr lang="en-US" dirty="0"/>
              <a:t> </a:t>
            </a:r>
            <a:r>
              <a:rPr lang="en-US" dirty="0" err="1"/>
              <a:t>foto</a:t>
            </a:r>
            <a:r>
              <a:rPr lang="en-US" dirty="0"/>
              <a:t> of </a:t>
            </a:r>
            <a:r>
              <a:rPr lang="en-US" dirty="0" err="1"/>
              <a:t>een</a:t>
            </a:r>
            <a:r>
              <a:rPr lang="en-US" dirty="0"/>
              <a:t> film – </a:t>
            </a:r>
            <a:r>
              <a:rPr lang="en-US" dirty="0" err="1"/>
              <a:t>klik</a:t>
            </a:r>
            <a:r>
              <a:rPr lang="en-US" dirty="0"/>
              <a:t> op het </a:t>
            </a:r>
            <a:r>
              <a:rPr lang="en-US" dirty="0" err="1"/>
              <a:t>icoontje</a:t>
            </a:r>
            <a:r>
              <a:rPr lang="en-US" dirty="0"/>
              <a:t> </a:t>
            </a:r>
            <a:r>
              <a:rPr lang="en-US" dirty="0" err="1"/>
              <a:t>hieronder</a:t>
            </a:r>
            <a:endParaRPr lang="en-US" dirty="0"/>
          </a:p>
        </p:txBody>
      </p:sp>
      <p:sp>
        <p:nvSpPr>
          <p:cNvPr id="8" name="Text Placeholder 7"/>
          <p:cNvSpPr>
            <a:spLocks noGrp="1"/>
          </p:cNvSpPr>
          <p:nvPr>
            <p:ph type="body" sz="quarter" idx="13"/>
          </p:nvPr>
        </p:nvSpPr>
        <p:spPr>
          <a:xfrm>
            <a:off x="719667" y="1176867"/>
            <a:ext cx="10991851" cy="360000"/>
          </a:xfrm>
        </p:spPr>
        <p:txBody>
          <a:bodyPr/>
          <a:lstStyle>
            <a:lvl1pPr marL="0" indent="0">
              <a:lnSpc>
                <a:spcPct val="100000"/>
              </a:lnSpc>
              <a:buNone/>
              <a:defRPr sz="2667" b="1"/>
            </a:lvl1pPr>
          </a:lstStyle>
          <a:p>
            <a:pPr lvl="0"/>
            <a:r>
              <a:rPr lang="en-US" dirty="0"/>
              <a:t>Click to edit Master text styles</a:t>
            </a:r>
          </a:p>
        </p:txBody>
      </p:sp>
    </p:spTree>
    <p:extLst>
      <p:ext uri="{BB962C8B-B14F-4D97-AF65-F5344CB8AC3E}">
        <p14:creationId xmlns:p14="http://schemas.microsoft.com/office/powerpoint/2010/main" val="86064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0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000" y="1680000"/>
            <a:ext cx="8160000" cy="1920000"/>
          </a:xfrm>
        </p:spPr>
        <p:txBody>
          <a:bodyPr/>
          <a:lstStyle/>
          <a:p>
            <a:r>
              <a:rPr lang="nl-NL" dirty="0"/>
              <a:t>Klik om de stijl te bewerken</a:t>
            </a:r>
            <a:endParaRPr lang="nl-BE" dirty="0"/>
          </a:p>
        </p:txBody>
      </p:sp>
      <p:sp>
        <p:nvSpPr>
          <p:cNvPr id="15" name="Date Placeholder 14"/>
          <p:cNvSpPr>
            <a:spLocks noGrp="1"/>
          </p:cNvSpPr>
          <p:nvPr>
            <p:ph type="dt" sz="half" idx="10"/>
          </p:nvPr>
        </p:nvSpPr>
        <p:spPr>
          <a:xfrm>
            <a:off x="960000" y="3840000"/>
            <a:ext cx="2743200" cy="365125"/>
          </a:xfrm>
          <a:prstGeom prst="rect">
            <a:avLst/>
          </a:prstGeom>
        </p:spPr>
        <p:txBody>
          <a:bodyPr/>
          <a:lstStyle/>
          <a:p>
            <a:fld id="{B67774C5-FF33-4292-8B64-49963CA21661}" type="datetime1">
              <a:rPr lang="nl-BE" smtClean="0"/>
              <a:t>12/10/2020</a:t>
            </a:fld>
            <a:endParaRPr lang="nl-BE" dirty="0"/>
          </a:p>
        </p:txBody>
      </p:sp>
      <p:pic>
        <p:nvPicPr>
          <p:cNvPr id="4" name="Afbeelding 3">
            <a:extLst>
              <a:ext uri="{FF2B5EF4-FFF2-40B4-BE49-F238E27FC236}">
                <a16:creationId xmlns:a16="http://schemas.microsoft.com/office/drawing/2014/main" id="{B75A87CD-FA9E-8C46-A665-80F9F5C097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212227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alternatief 2">
    <p:bg>
      <p:bgPr>
        <a:solidFill>
          <a:schemeClr val="bg2"/>
        </a:solidFill>
        <a:effectLst/>
      </p:bgPr>
    </p:bg>
    <p:spTree>
      <p:nvGrpSpPr>
        <p:cNvPr id="1" name=""/>
        <p:cNvGrpSpPr/>
        <p:nvPr/>
      </p:nvGrpSpPr>
      <p:grpSpPr>
        <a:xfrm>
          <a:off x="0" y="0"/>
          <a:ext cx="0" cy="0"/>
          <a:chOff x="0" y="0"/>
          <a:chExt cx="0" cy="0"/>
        </a:xfrm>
      </p:grpSpPr>
      <p:sp>
        <p:nvSpPr>
          <p:cNvPr id="14" name="Freeform 13"/>
          <p:cNvSpPr/>
          <p:nvPr userDrawn="1"/>
        </p:nvSpPr>
        <p:spPr>
          <a:xfrm>
            <a:off x="0" y="1"/>
            <a:ext cx="10478133" cy="6858000"/>
          </a:xfrm>
          <a:custGeom>
            <a:avLst/>
            <a:gdLst>
              <a:gd name="connsiteX0" fmla="*/ 0 w 7858600"/>
              <a:gd name="connsiteY0" fmla="*/ 0 h 5143500"/>
              <a:gd name="connsiteX1" fmla="*/ 7858600 w 7858600"/>
              <a:gd name="connsiteY1" fmla="*/ 0 h 5143500"/>
              <a:gd name="connsiteX2" fmla="*/ 4888941 w 7858600"/>
              <a:gd name="connsiteY2" fmla="*/ 5143500 h 5143500"/>
              <a:gd name="connsiteX3" fmla="*/ 1508259 w 7858600"/>
              <a:gd name="connsiteY3" fmla="*/ 5143500 h 5143500"/>
              <a:gd name="connsiteX4" fmla="*/ 0 w 7858600"/>
              <a:gd name="connsiteY4" fmla="*/ 2531170 h 5143500"/>
              <a:gd name="connsiteX5" fmla="*/ 0 w 78586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600" h="5143500">
                <a:moveTo>
                  <a:pt x="0" y="0"/>
                </a:moveTo>
                <a:lnTo>
                  <a:pt x="7858600" y="0"/>
                </a:lnTo>
                <a:lnTo>
                  <a:pt x="4888941" y="5143500"/>
                </a:lnTo>
                <a:lnTo>
                  <a:pt x="1508259" y="5143500"/>
                </a:lnTo>
                <a:lnTo>
                  <a:pt x="0" y="253117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 name="Title 1"/>
          <p:cNvSpPr>
            <a:spLocks noGrp="1"/>
          </p:cNvSpPr>
          <p:nvPr>
            <p:ph type="title"/>
          </p:nvPr>
        </p:nvSpPr>
        <p:spPr>
          <a:xfrm>
            <a:off x="960000" y="1680000"/>
            <a:ext cx="6720000" cy="960000"/>
          </a:xfrm>
        </p:spPr>
        <p:txBody>
          <a:bodyPr/>
          <a:lstStyle/>
          <a:p>
            <a:r>
              <a:rPr lang="nl-NL"/>
              <a:t>Klik om de stijl te bewerken</a:t>
            </a:r>
            <a:endParaRPr lang="nl-BE" dirty="0"/>
          </a:p>
        </p:txBody>
      </p:sp>
      <p:pic>
        <p:nvPicPr>
          <p:cNvPr id="4" name="Afbeelding 3">
            <a:extLst>
              <a:ext uri="{FF2B5EF4-FFF2-40B4-BE49-F238E27FC236}">
                <a16:creationId xmlns:a16="http://schemas.microsoft.com/office/drawing/2014/main" id="{F3EF228D-6635-8046-BF9A-0101E33F7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4013" y="4985173"/>
            <a:ext cx="3067644" cy="1004451"/>
          </a:xfrm>
          <a:prstGeom prst="rect">
            <a:avLst/>
          </a:prstGeom>
        </p:spPr>
      </p:pic>
    </p:spTree>
    <p:extLst>
      <p:ext uri="{BB962C8B-B14F-4D97-AF65-F5344CB8AC3E}">
        <p14:creationId xmlns:p14="http://schemas.microsoft.com/office/powerpoint/2010/main" val="371496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alternatief 3">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3068" b="2641"/>
          <a:stretch/>
        </p:blipFill>
        <p:spPr>
          <a:xfrm>
            <a:off x="0" y="0"/>
            <a:ext cx="12192000" cy="6858000"/>
          </a:xfrm>
          <a:prstGeom prst="rect">
            <a:avLst/>
          </a:prstGeom>
        </p:spPr>
      </p:pic>
      <p:sp>
        <p:nvSpPr>
          <p:cNvPr id="9" name="Flowchart: Merge 8"/>
          <p:cNvSpPr/>
          <p:nvPr userDrawn="1"/>
        </p:nvSpPr>
        <p:spPr>
          <a:xfrm>
            <a:off x="3703200" y="0"/>
            <a:ext cx="9443963" cy="8128000"/>
          </a:xfrm>
          <a:prstGeom prst="flowChartMerg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 name="Title 1"/>
          <p:cNvSpPr>
            <a:spLocks noGrp="1"/>
          </p:cNvSpPr>
          <p:nvPr>
            <p:ph type="title"/>
          </p:nvPr>
        </p:nvSpPr>
        <p:spPr>
          <a:xfrm>
            <a:off x="960000" y="3004800"/>
            <a:ext cx="4656000" cy="960000"/>
          </a:xfrm>
        </p:spPr>
        <p:txBody>
          <a:bodyPr/>
          <a:lstStyle>
            <a:lvl1pPr>
              <a:defRPr>
                <a:solidFill>
                  <a:schemeClr val="bg2"/>
                </a:solidFill>
              </a:defRPr>
            </a:lvl1pPr>
          </a:lstStyle>
          <a:p>
            <a:r>
              <a:rPr lang="nl-NL"/>
              <a:t>Klik om de stijl te bewerken</a:t>
            </a:r>
            <a:endParaRPr lang="nl-BE" dirty="0"/>
          </a:p>
        </p:txBody>
      </p:sp>
      <p:pic>
        <p:nvPicPr>
          <p:cNvPr id="10" name="Afbeelding 9">
            <a:extLst>
              <a:ext uri="{FF2B5EF4-FFF2-40B4-BE49-F238E27FC236}">
                <a16:creationId xmlns:a16="http://schemas.microsoft.com/office/drawing/2014/main" id="{DCDDD2B6-BEBB-A342-A134-AA8BD49884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7081" y="419948"/>
            <a:ext cx="2361668" cy="773289"/>
          </a:xfrm>
          <a:prstGeom prst="rect">
            <a:avLst/>
          </a:prstGeom>
        </p:spPr>
      </p:pic>
    </p:spTree>
    <p:extLst>
      <p:ext uri="{BB962C8B-B14F-4D97-AF65-F5344CB8AC3E}">
        <p14:creationId xmlns:p14="http://schemas.microsoft.com/office/powerpoint/2010/main" val="303663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gradFill flip="none" rotWithShape="1">
          <a:gsLst>
            <a:gs pos="0">
              <a:schemeClr val="bg1">
                <a:tint val="93000"/>
                <a:satMod val="150000"/>
                <a:shade val="98000"/>
                <a:lumMod val="102000"/>
              </a:schemeClr>
            </a:gs>
            <a:gs pos="58000">
              <a:schemeClr val="bg1">
                <a:tint val="98000"/>
                <a:satMod val="130000"/>
                <a:shade val="90000"/>
                <a:lumMod val="103000"/>
              </a:schemeClr>
            </a:gs>
            <a:gs pos="100000">
              <a:schemeClr val="bg1">
                <a:shade val="63000"/>
                <a:satMod val="12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36051-3DE4-4F07-A780-C859C8C61BDB}"/>
              </a:ext>
            </a:extLst>
          </p:cNvPr>
          <p:cNvSpPr>
            <a:spLocks noGrp="1"/>
          </p:cNvSpPr>
          <p:nvPr>
            <p:ph type="title"/>
          </p:nvPr>
        </p:nvSpPr>
        <p:spPr>
          <a:xfrm>
            <a:off x="831850" y="2838734"/>
            <a:ext cx="10515600" cy="1750728"/>
          </a:xfrm>
        </p:spPr>
        <p:txBody>
          <a:bodyPr anchor="b"/>
          <a:lstStyle>
            <a:lvl1pPr>
              <a:defRPr sz="6000" cap="all" baseline="0">
                <a:solidFill>
                  <a:schemeClr val="tx1"/>
                </a:solidFill>
              </a:defRPr>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C35DF378-E4E0-4CDE-BB1E-506988D20FDD}"/>
              </a:ext>
            </a:extLst>
          </p:cNvPr>
          <p:cNvSpPr>
            <a:spLocks noGrp="1"/>
          </p:cNvSpPr>
          <p:nvPr>
            <p:ph type="body" idx="1"/>
          </p:nvPr>
        </p:nvSpPr>
        <p:spPr>
          <a:xfrm>
            <a:off x="831850" y="4804572"/>
            <a:ext cx="10515600" cy="968432"/>
          </a:xfrm>
        </p:spPr>
        <p:txBody>
          <a:bodyPr/>
          <a:lstStyle>
            <a:lvl1pPr marL="0" indent="0">
              <a:buNone/>
              <a:defRPr sz="2400" cap="all" baseline="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8" name="Rechthoek 7">
            <a:extLst>
              <a:ext uri="{FF2B5EF4-FFF2-40B4-BE49-F238E27FC236}">
                <a16:creationId xmlns:a16="http://schemas.microsoft.com/office/drawing/2014/main" id="{2A9C0D9D-3AE5-485B-B6D7-2F7170F1D8CA}"/>
              </a:ext>
            </a:extLst>
          </p:cNvPr>
          <p:cNvSpPr/>
          <p:nvPr userDrawn="1"/>
        </p:nvSpPr>
        <p:spPr>
          <a:xfrm>
            <a:off x="0" y="0"/>
            <a:ext cx="12192000" cy="2623625"/>
          </a:xfrm>
          <a:prstGeom prst="rect">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94210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alternatief 5">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000" y="3004800"/>
            <a:ext cx="4320000" cy="960000"/>
          </a:xfrm>
        </p:spPr>
        <p:txBody>
          <a:bodyPr/>
          <a:lstStyle/>
          <a:p>
            <a:r>
              <a:rPr lang="nl-NL"/>
              <a:t>Klik om de stijl te bewerken</a:t>
            </a:r>
            <a:endParaRPr lang="nl-BE" dirty="0"/>
          </a:p>
        </p:txBody>
      </p:sp>
    </p:spTree>
    <p:extLst>
      <p:ext uri="{BB962C8B-B14F-4D97-AF65-F5344CB8AC3E}">
        <p14:creationId xmlns:p14="http://schemas.microsoft.com/office/powerpoint/2010/main" val="4989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THEMA voedin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2" name="Picture 4">
            <a:extLst>
              <a:ext uri="{FF2B5EF4-FFF2-40B4-BE49-F238E27FC236}">
                <a16:creationId xmlns:a16="http://schemas.microsoft.com/office/drawing/2014/main" id="{4BCC0828-C99F-EC4C-A159-033C54A61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3" name="Picture 8">
            <a:extLst>
              <a:ext uri="{FF2B5EF4-FFF2-40B4-BE49-F238E27FC236}">
                <a16:creationId xmlns:a16="http://schemas.microsoft.com/office/drawing/2014/main" id="{0F0776AB-4448-534C-A5A2-7051ACC61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4" name="Picture 9">
            <a:extLst>
              <a:ext uri="{FF2B5EF4-FFF2-40B4-BE49-F238E27FC236}">
                <a16:creationId xmlns:a16="http://schemas.microsoft.com/office/drawing/2014/main" id="{B646E986-8216-1F42-9DB2-BFEF8B7B6F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8" name="Picture 10">
            <a:extLst>
              <a:ext uri="{FF2B5EF4-FFF2-40B4-BE49-F238E27FC236}">
                <a16:creationId xmlns:a16="http://schemas.microsoft.com/office/drawing/2014/main" id="{307090C3-B1F4-7B4D-8AC2-F1E8FC2E72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19" name="Afbeelding 18">
            <a:extLst>
              <a:ext uri="{FF2B5EF4-FFF2-40B4-BE49-F238E27FC236}">
                <a16:creationId xmlns:a16="http://schemas.microsoft.com/office/drawing/2014/main" id="{3AB7497E-3F81-9647-8859-9B544F9E59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8615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THEMA roke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1" name="Picture 4">
            <a:extLst>
              <a:ext uri="{FF2B5EF4-FFF2-40B4-BE49-F238E27FC236}">
                <a16:creationId xmlns:a16="http://schemas.microsoft.com/office/drawing/2014/main" id="{6C718585-61D3-7E46-8039-4C77F6E4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2" name="Picture 8">
            <a:extLst>
              <a:ext uri="{FF2B5EF4-FFF2-40B4-BE49-F238E27FC236}">
                <a16:creationId xmlns:a16="http://schemas.microsoft.com/office/drawing/2014/main" id="{EF915470-E9EF-BC4A-AE2B-B5BAA33510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3" name="Picture 9">
            <a:extLst>
              <a:ext uri="{FF2B5EF4-FFF2-40B4-BE49-F238E27FC236}">
                <a16:creationId xmlns:a16="http://schemas.microsoft.com/office/drawing/2014/main" id="{970A17E3-DA67-5940-AA4F-42552EC173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4" name="Picture 10">
            <a:extLst>
              <a:ext uri="{FF2B5EF4-FFF2-40B4-BE49-F238E27FC236}">
                <a16:creationId xmlns:a16="http://schemas.microsoft.com/office/drawing/2014/main" id="{C6228392-4E1E-044F-A763-36C4AE4ADF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18" name="Afbeelding 17">
            <a:extLst>
              <a:ext uri="{FF2B5EF4-FFF2-40B4-BE49-F238E27FC236}">
                <a16:creationId xmlns:a16="http://schemas.microsoft.com/office/drawing/2014/main" id="{CEB931BF-69A7-BB43-9959-EE92E69BF5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406103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THEMA geestelijke/mentale gezondhei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7021507"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4" name="Afbeelding 13">
            <a:extLst>
              <a:ext uri="{FF2B5EF4-FFF2-40B4-BE49-F238E27FC236}">
                <a16:creationId xmlns:a16="http://schemas.microsoft.com/office/drawing/2014/main" id="{F14ADADE-DCC8-604A-A525-5F36AEAAD7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pic>
        <p:nvPicPr>
          <p:cNvPr id="8" name="Picture 4">
            <a:extLst>
              <a:ext uri="{FF2B5EF4-FFF2-40B4-BE49-F238E27FC236}">
                <a16:creationId xmlns:a16="http://schemas.microsoft.com/office/drawing/2014/main" id="{81AF3946-4E67-664C-81EE-34CEE199A7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2" name="Picture 8">
            <a:extLst>
              <a:ext uri="{FF2B5EF4-FFF2-40B4-BE49-F238E27FC236}">
                <a16:creationId xmlns:a16="http://schemas.microsoft.com/office/drawing/2014/main" id="{55A25401-D3D6-EB4D-83AD-15E082E52E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3" name="Picture 9">
            <a:extLst>
              <a:ext uri="{FF2B5EF4-FFF2-40B4-BE49-F238E27FC236}">
                <a16:creationId xmlns:a16="http://schemas.microsoft.com/office/drawing/2014/main" id="{C53876DD-DA90-1243-86A0-58F4622703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5" name="Picture 10">
            <a:extLst>
              <a:ext uri="{FF2B5EF4-FFF2-40B4-BE49-F238E27FC236}">
                <a16:creationId xmlns:a16="http://schemas.microsoft.com/office/drawing/2014/main" id="{3A9C7ECE-2FBB-AC4B-A16B-BB779F24F5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spTree>
    <p:extLst>
      <p:ext uri="{BB962C8B-B14F-4D97-AF65-F5344CB8AC3E}">
        <p14:creationId xmlns:p14="http://schemas.microsoft.com/office/powerpoint/2010/main" val="231086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THEMA gezondheid &amp; milieu">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2" name="Picture 4">
            <a:extLst>
              <a:ext uri="{FF2B5EF4-FFF2-40B4-BE49-F238E27FC236}">
                <a16:creationId xmlns:a16="http://schemas.microsoft.com/office/drawing/2014/main" id="{CF4C3ECD-A999-EF4A-98AB-A2A1943CA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3" name="Picture 8">
            <a:extLst>
              <a:ext uri="{FF2B5EF4-FFF2-40B4-BE49-F238E27FC236}">
                <a16:creationId xmlns:a16="http://schemas.microsoft.com/office/drawing/2014/main" id="{B479D722-313A-1147-B06E-104013DEA0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4" name="Picture 9">
            <a:extLst>
              <a:ext uri="{FF2B5EF4-FFF2-40B4-BE49-F238E27FC236}">
                <a16:creationId xmlns:a16="http://schemas.microsoft.com/office/drawing/2014/main" id="{12D9212E-6C0A-CF46-AF32-A3CB295E6E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8" name="Picture 10">
            <a:extLst>
              <a:ext uri="{FF2B5EF4-FFF2-40B4-BE49-F238E27FC236}">
                <a16:creationId xmlns:a16="http://schemas.microsoft.com/office/drawing/2014/main" id="{50BDE938-34E0-2745-A5D2-C6DD87E6C9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19" name="Afbeelding 18">
            <a:extLst>
              <a:ext uri="{FF2B5EF4-FFF2-40B4-BE49-F238E27FC236}">
                <a16:creationId xmlns:a16="http://schemas.microsoft.com/office/drawing/2014/main" id="{01D2A41C-AF19-0A45-96CB-BB18582125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6886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ALLE THEMA'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2" name="Picture 4">
            <a:extLst>
              <a:ext uri="{FF2B5EF4-FFF2-40B4-BE49-F238E27FC236}">
                <a16:creationId xmlns:a16="http://schemas.microsoft.com/office/drawing/2014/main" id="{D934FF64-7551-0947-9963-5665184C13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4" name="Picture 8">
            <a:extLst>
              <a:ext uri="{FF2B5EF4-FFF2-40B4-BE49-F238E27FC236}">
                <a16:creationId xmlns:a16="http://schemas.microsoft.com/office/drawing/2014/main" id="{C9234F49-D538-4A44-BD76-C518DCC19A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22" name="Picture 9">
            <a:extLst>
              <a:ext uri="{FF2B5EF4-FFF2-40B4-BE49-F238E27FC236}">
                <a16:creationId xmlns:a16="http://schemas.microsoft.com/office/drawing/2014/main" id="{C5F3DCA2-D872-4946-B9E8-053CCE283F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23" name="Picture 10">
            <a:extLst>
              <a:ext uri="{FF2B5EF4-FFF2-40B4-BE49-F238E27FC236}">
                <a16:creationId xmlns:a16="http://schemas.microsoft.com/office/drawing/2014/main" id="{8B44B18F-4561-2642-9950-6283396AB7D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24" name="Afbeelding 23">
            <a:extLst>
              <a:ext uri="{FF2B5EF4-FFF2-40B4-BE49-F238E27FC236}">
                <a16:creationId xmlns:a16="http://schemas.microsoft.com/office/drawing/2014/main" id="{962689C8-ABAA-F944-9C95-5D2A58B096A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28397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0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000" y="1680000"/>
            <a:ext cx="8160000" cy="1920000"/>
          </a:xfrm>
        </p:spPr>
        <p:txBody>
          <a:bodyPr/>
          <a:lstStyle/>
          <a:p>
            <a:r>
              <a:rPr lang="nl-NL" dirty="0"/>
              <a:t>Klik om de stijl te bewerken</a:t>
            </a:r>
            <a:endParaRPr lang="nl-BE" dirty="0"/>
          </a:p>
        </p:txBody>
      </p:sp>
      <p:sp>
        <p:nvSpPr>
          <p:cNvPr id="15" name="Date Placeholder 14"/>
          <p:cNvSpPr>
            <a:spLocks noGrp="1"/>
          </p:cNvSpPr>
          <p:nvPr>
            <p:ph type="dt" sz="half" idx="10"/>
          </p:nvPr>
        </p:nvSpPr>
        <p:spPr/>
        <p:txBody>
          <a:bodyPr/>
          <a:lstStyle/>
          <a:p>
            <a:fld id="{B67774C5-FF33-4292-8B64-49963CA21661}" type="datetime1">
              <a:rPr lang="nl-BE" smtClean="0"/>
              <a:t>12/10/2020</a:t>
            </a:fld>
            <a:endParaRPr lang="nl-BE" dirty="0"/>
          </a:p>
        </p:txBody>
      </p:sp>
      <p:pic>
        <p:nvPicPr>
          <p:cNvPr id="4" name="Afbeelding 3">
            <a:extLst>
              <a:ext uri="{FF2B5EF4-FFF2-40B4-BE49-F238E27FC236}">
                <a16:creationId xmlns:a16="http://schemas.microsoft.com/office/drawing/2014/main" id="{B75A87CD-FA9E-8C46-A665-80F9F5C097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2970697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alternatief 2">
    <p:bg>
      <p:bgPr>
        <a:solidFill>
          <a:schemeClr val="bg2"/>
        </a:solidFill>
        <a:effectLst/>
      </p:bgPr>
    </p:bg>
    <p:spTree>
      <p:nvGrpSpPr>
        <p:cNvPr id="1" name=""/>
        <p:cNvGrpSpPr/>
        <p:nvPr/>
      </p:nvGrpSpPr>
      <p:grpSpPr>
        <a:xfrm>
          <a:off x="0" y="0"/>
          <a:ext cx="0" cy="0"/>
          <a:chOff x="0" y="0"/>
          <a:chExt cx="0" cy="0"/>
        </a:xfrm>
      </p:grpSpPr>
      <p:sp>
        <p:nvSpPr>
          <p:cNvPr id="14" name="Freeform 13"/>
          <p:cNvSpPr/>
          <p:nvPr userDrawn="1"/>
        </p:nvSpPr>
        <p:spPr>
          <a:xfrm>
            <a:off x="0" y="1"/>
            <a:ext cx="10478133" cy="6858000"/>
          </a:xfrm>
          <a:custGeom>
            <a:avLst/>
            <a:gdLst>
              <a:gd name="connsiteX0" fmla="*/ 0 w 7858600"/>
              <a:gd name="connsiteY0" fmla="*/ 0 h 5143500"/>
              <a:gd name="connsiteX1" fmla="*/ 7858600 w 7858600"/>
              <a:gd name="connsiteY1" fmla="*/ 0 h 5143500"/>
              <a:gd name="connsiteX2" fmla="*/ 4888941 w 7858600"/>
              <a:gd name="connsiteY2" fmla="*/ 5143500 h 5143500"/>
              <a:gd name="connsiteX3" fmla="*/ 1508259 w 7858600"/>
              <a:gd name="connsiteY3" fmla="*/ 5143500 h 5143500"/>
              <a:gd name="connsiteX4" fmla="*/ 0 w 7858600"/>
              <a:gd name="connsiteY4" fmla="*/ 2531170 h 5143500"/>
              <a:gd name="connsiteX5" fmla="*/ 0 w 78586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600" h="5143500">
                <a:moveTo>
                  <a:pt x="0" y="0"/>
                </a:moveTo>
                <a:lnTo>
                  <a:pt x="7858600" y="0"/>
                </a:lnTo>
                <a:lnTo>
                  <a:pt x="4888941" y="5143500"/>
                </a:lnTo>
                <a:lnTo>
                  <a:pt x="1508259" y="5143500"/>
                </a:lnTo>
                <a:lnTo>
                  <a:pt x="0" y="253117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 name="Title 1"/>
          <p:cNvSpPr>
            <a:spLocks noGrp="1"/>
          </p:cNvSpPr>
          <p:nvPr>
            <p:ph type="title"/>
          </p:nvPr>
        </p:nvSpPr>
        <p:spPr>
          <a:xfrm>
            <a:off x="960000" y="1680000"/>
            <a:ext cx="6720000" cy="960000"/>
          </a:xfrm>
        </p:spPr>
        <p:txBody>
          <a:bodyPr/>
          <a:lstStyle/>
          <a:p>
            <a:r>
              <a:rPr lang="nl-NL"/>
              <a:t>Klik om de stijl te bewerken</a:t>
            </a:r>
            <a:endParaRPr lang="nl-BE" dirty="0"/>
          </a:p>
        </p:txBody>
      </p:sp>
      <p:pic>
        <p:nvPicPr>
          <p:cNvPr id="4" name="Afbeelding 3">
            <a:extLst>
              <a:ext uri="{FF2B5EF4-FFF2-40B4-BE49-F238E27FC236}">
                <a16:creationId xmlns:a16="http://schemas.microsoft.com/office/drawing/2014/main" id="{F3EF228D-6635-8046-BF9A-0101E33F7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4013" y="4985173"/>
            <a:ext cx="3067644" cy="1004451"/>
          </a:xfrm>
          <a:prstGeom prst="rect">
            <a:avLst/>
          </a:prstGeom>
        </p:spPr>
      </p:pic>
    </p:spTree>
    <p:extLst>
      <p:ext uri="{BB962C8B-B14F-4D97-AF65-F5344CB8AC3E}">
        <p14:creationId xmlns:p14="http://schemas.microsoft.com/office/powerpoint/2010/main" val="482657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alternatief 3">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3068" b="2641"/>
          <a:stretch/>
        </p:blipFill>
        <p:spPr>
          <a:xfrm>
            <a:off x="0" y="0"/>
            <a:ext cx="12192000" cy="6858000"/>
          </a:xfrm>
          <a:prstGeom prst="rect">
            <a:avLst/>
          </a:prstGeom>
        </p:spPr>
      </p:pic>
      <p:sp>
        <p:nvSpPr>
          <p:cNvPr id="9" name="Flowchart: Merge 8"/>
          <p:cNvSpPr/>
          <p:nvPr userDrawn="1"/>
        </p:nvSpPr>
        <p:spPr>
          <a:xfrm>
            <a:off x="3703200" y="0"/>
            <a:ext cx="9443963" cy="8128000"/>
          </a:xfrm>
          <a:prstGeom prst="flowChartMerg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 name="Title 1"/>
          <p:cNvSpPr>
            <a:spLocks noGrp="1"/>
          </p:cNvSpPr>
          <p:nvPr>
            <p:ph type="title"/>
          </p:nvPr>
        </p:nvSpPr>
        <p:spPr>
          <a:xfrm>
            <a:off x="960000" y="3004800"/>
            <a:ext cx="4656000" cy="960000"/>
          </a:xfrm>
        </p:spPr>
        <p:txBody>
          <a:bodyPr/>
          <a:lstStyle>
            <a:lvl1pPr>
              <a:defRPr>
                <a:solidFill>
                  <a:schemeClr val="bg2"/>
                </a:solidFill>
              </a:defRPr>
            </a:lvl1pPr>
          </a:lstStyle>
          <a:p>
            <a:r>
              <a:rPr lang="nl-NL"/>
              <a:t>Klik om de stijl te bewerken</a:t>
            </a:r>
            <a:endParaRPr lang="nl-BE" dirty="0"/>
          </a:p>
        </p:txBody>
      </p:sp>
      <p:pic>
        <p:nvPicPr>
          <p:cNvPr id="10" name="Afbeelding 9">
            <a:extLst>
              <a:ext uri="{FF2B5EF4-FFF2-40B4-BE49-F238E27FC236}">
                <a16:creationId xmlns:a16="http://schemas.microsoft.com/office/drawing/2014/main" id="{DCDDD2B6-BEBB-A342-A134-AA8BD49884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7081" y="419948"/>
            <a:ext cx="2361668" cy="773289"/>
          </a:xfrm>
          <a:prstGeom prst="rect">
            <a:avLst/>
          </a:prstGeom>
        </p:spPr>
      </p:pic>
    </p:spTree>
    <p:extLst>
      <p:ext uri="{BB962C8B-B14F-4D97-AF65-F5344CB8AC3E}">
        <p14:creationId xmlns:p14="http://schemas.microsoft.com/office/powerpoint/2010/main" val="594577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alternatief 4">
    <p:bg>
      <p:bgPr>
        <a:solidFill>
          <a:schemeClr val="bg2"/>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3571034" y="0"/>
            <a:ext cx="8601933" cy="6858000"/>
          </a:xfrm>
          <a:custGeom>
            <a:avLst/>
            <a:gdLst>
              <a:gd name="connsiteX0" fmla="*/ 0 w 6451450"/>
              <a:gd name="connsiteY0" fmla="*/ 0 h 5143500"/>
              <a:gd name="connsiteX1" fmla="*/ 6451450 w 6451450"/>
              <a:gd name="connsiteY1" fmla="*/ 0 h 5143500"/>
              <a:gd name="connsiteX2" fmla="*/ 3481892 w 6451450"/>
              <a:gd name="connsiteY2" fmla="*/ 5143500 h 5143500"/>
              <a:gd name="connsiteX3" fmla="*/ 2969559 w 645145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451450" h="5143500">
                <a:moveTo>
                  <a:pt x="0" y="0"/>
                </a:moveTo>
                <a:lnTo>
                  <a:pt x="6451450" y="0"/>
                </a:lnTo>
                <a:lnTo>
                  <a:pt x="3481892" y="5143500"/>
                </a:lnTo>
                <a:lnTo>
                  <a:pt x="2969559" y="5143500"/>
                </a:lnTo>
                <a:close/>
              </a:path>
            </a:pathLst>
          </a:custGeom>
          <a:solidFill>
            <a:schemeClr val="tx1"/>
          </a:solidFill>
        </p:spPr>
        <p:txBody>
          <a:bodyPr wrap="square" tIns="720000">
            <a:noAutofit/>
          </a:bodyPr>
          <a:lstStyle>
            <a:lvl1pPr algn="ctr">
              <a:buClr>
                <a:schemeClr val="bg2"/>
              </a:buClr>
              <a:defRPr/>
            </a:lvl1pPr>
          </a:lstStyle>
          <a:p>
            <a:r>
              <a:rPr lang="nl-NL"/>
              <a:t>Klik op het pictogram als u een afbeelding wilt toevoegen</a:t>
            </a:r>
            <a:endParaRPr lang="nl-BE" dirty="0"/>
          </a:p>
        </p:txBody>
      </p:sp>
      <p:sp>
        <p:nvSpPr>
          <p:cNvPr id="2" name="Title 1"/>
          <p:cNvSpPr>
            <a:spLocks noGrp="1"/>
          </p:cNvSpPr>
          <p:nvPr>
            <p:ph type="title"/>
          </p:nvPr>
        </p:nvSpPr>
        <p:spPr>
          <a:xfrm>
            <a:off x="960000" y="3004800"/>
            <a:ext cx="4320000" cy="960000"/>
          </a:xfrm>
        </p:spPr>
        <p:txBody>
          <a:bodyPr/>
          <a:lstStyle/>
          <a:p>
            <a:r>
              <a:rPr lang="nl-NL"/>
              <a:t>Klik om de stijl te bewerken</a:t>
            </a:r>
            <a:endParaRPr lang="nl-BE" dirty="0"/>
          </a:p>
        </p:txBody>
      </p:sp>
      <p:pic>
        <p:nvPicPr>
          <p:cNvPr id="8" name="Afbeelding 7">
            <a:extLst>
              <a:ext uri="{FF2B5EF4-FFF2-40B4-BE49-F238E27FC236}">
                <a16:creationId xmlns:a16="http://schemas.microsoft.com/office/drawing/2014/main" id="{25B0EE0C-79B6-CC47-AE3D-EAD219A51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8134" y="5677987"/>
            <a:ext cx="2151549" cy="704491"/>
          </a:xfrm>
          <a:prstGeom prst="rect">
            <a:avLst/>
          </a:prstGeom>
        </p:spPr>
      </p:pic>
    </p:spTree>
    <p:extLst>
      <p:ext uri="{BB962C8B-B14F-4D97-AF65-F5344CB8AC3E}">
        <p14:creationId xmlns:p14="http://schemas.microsoft.com/office/powerpoint/2010/main" val="268112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FCD53-0E48-47CA-B13F-8314A8C2606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AFBBA4E-83F1-4F9C-ACC1-871D066CBDD5}"/>
              </a:ext>
            </a:extLst>
          </p:cNvPr>
          <p:cNvSpPr>
            <a:spLocks noGrp="1"/>
          </p:cNvSpPr>
          <p:nvPr>
            <p:ph sz="half" idx="1"/>
          </p:nvPr>
        </p:nvSpPr>
        <p:spPr>
          <a:xfrm>
            <a:off x="838200" y="1825625"/>
            <a:ext cx="5181600" cy="400196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62D320F-A675-46AE-A6E2-3461E27342B8}"/>
              </a:ext>
            </a:extLst>
          </p:cNvPr>
          <p:cNvSpPr>
            <a:spLocks noGrp="1"/>
          </p:cNvSpPr>
          <p:nvPr>
            <p:ph sz="half" idx="2"/>
          </p:nvPr>
        </p:nvSpPr>
        <p:spPr>
          <a:xfrm>
            <a:off x="6172200" y="1825625"/>
            <a:ext cx="5181600" cy="400196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1B6D43F-8350-4B49-A33B-B1F129A96E57}"/>
              </a:ext>
            </a:extLst>
          </p:cNvPr>
          <p:cNvSpPr>
            <a:spLocks noGrp="1"/>
          </p:cNvSpPr>
          <p:nvPr>
            <p:ph type="dt" sz="half" idx="10"/>
          </p:nvPr>
        </p:nvSpPr>
        <p:spPr>
          <a:xfrm>
            <a:off x="838200" y="6356350"/>
            <a:ext cx="2743200" cy="365125"/>
          </a:xfrm>
          <a:prstGeom prst="rect">
            <a:avLst/>
          </a:prstGeom>
        </p:spPr>
        <p:txBody>
          <a:bodyPr/>
          <a:lstStyle/>
          <a:p>
            <a:fld id="{793908FD-61E0-4558-97F6-62221F5A3373}" type="datetimeFigureOut">
              <a:rPr lang="nl-BE" smtClean="0"/>
              <a:t>12/10/2020</a:t>
            </a:fld>
            <a:endParaRPr lang="nl-BE"/>
          </a:p>
        </p:txBody>
      </p:sp>
      <p:sp>
        <p:nvSpPr>
          <p:cNvPr id="6" name="Tijdelijke aanduiding voor voettekst 5">
            <a:extLst>
              <a:ext uri="{FF2B5EF4-FFF2-40B4-BE49-F238E27FC236}">
                <a16:creationId xmlns:a16="http://schemas.microsoft.com/office/drawing/2014/main" id="{EE969941-3358-4ADA-8D3C-25BCDBAFF660}"/>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13" name="Ovaal 12">
            <a:extLst>
              <a:ext uri="{FF2B5EF4-FFF2-40B4-BE49-F238E27FC236}">
                <a16:creationId xmlns:a16="http://schemas.microsoft.com/office/drawing/2014/main" id="{F324DA8B-CFD2-4EE4-9A8C-C3CECCE33F46}"/>
              </a:ext>
            </a:extLst>
          </p:cNvPr>
          <p:cNvSpPr/>
          <p:nvPr userDrawn="1"/>
        </p:nvSpPr>
        <p:spPr>
          <a:xfrm rot="11009006">
            <a:off x="-857534" y="6066252"/>
            <a:ext cx="13907068" cy="1583498"/>
          </a:xfrm>
          <a:prstGeom prst="ellipse">
            <a:avLst/>
          </a:prstGeom>
          <a:gradFill flip="none" rotWithShape="1">
            <a:gsLst>
              <a:gs pos="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9295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alternatief 5">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000" y="3004800"/>
            <a:ext cx="4320000" cy="960000"/>
          </a:xfrm>
        </p:spPr>
        <p:txBody>
          <a:bodyPr/>
          <a:lstStyle/>
          <a:p>
            <a:r>
              <a:rPr lang="nl-NL"/>
              <a:t>Klik om de stijl te bewerken</a:t>
            </a:r>
            <a:endParaRPr lang="nl-BE" dirty="0"/>
          </a:p>
        </p:txBody>
      </p:sp>
    </p:spTree>
    <p:extLst>
      <p:ext uri="{BB962C8B-B14F-4D97-AF65-F5344CB8AC3E}">
        <p14:creationId xmlns:p14="http://schemas.microsoft.com/office/powerpoint/2010/main" val="1487366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THEMA voedin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2" name="Picture 4">
            <a:extLst>
              <a:ext uri="{FF2B5EF4-FFF2-40B4-BE49-F238E27FC236}">
                <a16:creationId xmlns:a16="http://schemas.microsoft.com/office/drawing/2014/main" id="{4BCC0828-C99F-EC4C-A159-033C54A61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3" name="Picture 8">
            <a:extLst>
              <a:ext uri="{FF2B5EF4-FFF2-40B4-BE49-F238E27FC236}">
                <a16:creationId xmlns:a16="http://schemas.microsoft.com/office/drawing/2014/main" id="{0F0776AB-4448-534C-A5A2-7051ACC61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4" name="Picture 9">
            <a:extLst>
              <a:ext uri="{FF2B5EF4-FFF2-40B4-BE49-F238E27FC236}">
                <a16:creationId xmlns:a16="http://schemas.microsoft.com/office/drawing/2014/main" id="{B646E986-8216-1F42-9DB2-BFEF8B7B6F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8" name="Picture 10">
            <a:extLst>
              <a:ext uri="{FF2B5EF4-FFF2-40B4-BE49-F238E27FC236}">
                <a16:creationId xmlns:a16="http://schemas.microsoft.com/office/drawing/2014/main" id="{307090C3-B1F4-7B4D-8AC2-F1E8FC2E72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19" name="Afbeelding 18">
            <a:extLst>
              <a:ext uri="{FF2B5EF4-FFF2-40B4-BE49-F238E27FC236}">
                <a16:creationId xmlns:a16="http://schemas.microsoft.com/office/drawing/2014/main" id="{3AB7497E-3F81-9647-8859-9B544F9E59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2848447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THEMA bewegin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12" name="Afbeelding 11">
            <a:extLst>
              <a:ext uri="{FF2B5EF4-FFF2-40B4-BE49-F238E27FC236}">
                <a16:creationId xmlns:a16="http://schemas.microsoft.com/office/drawing/2014/main" id="{93B29D88-F78C-324A-87DF-66BA04E3E37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606064"/>
            <a:ext cx="2361668" cy="773289"/>
          </a:xfrm>
          <a:prstGeom prst="rect">
            <a:avLst/>
          </a:prstGeom>
        </p:spPr>
      </p:pic>
    </p:spTree>
    <p:extLst>
      <p:ext uri="{BB962C8B-B14F-4D97-AF65-F5344CB8AC3E}">
        <p14:creationId xmlns:p14="http://schemas.microsoft.com/office/powerpoint/2010/main" val="105046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THEMA roke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1" name="Picture 4">
            <a:extLst>
              <a:ext uri="{FF2B5EF4-FFF2-40B4-BE49-F238E27FC236}">
                <a16:creationId xmlns:a16="http://schemas.microsoft.com/office/drawing/2014/main" id="{6C718585-61D3-7E46-8039-4C77F6E4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2" name="Picture 8">
            <a:extLst>
              <a:ext uri="{FF2B5EF4-FFF2-40B4-BE49-F238E27FC236}">
                <a16:creationId xmlns:a16="http://schemas.microsoft.com/office/drawing/2014/main" id="{EF915470-E9EF-BC4A-AE2B-B5BAA33510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3" name="Picture 9">
            <a:extLst>
              <a:ext uri="{FF2B5EF4-FFF2-40B4-BE49-F238E27FC236}">
                <a16:creationId xmlns:a16="http://schemas.microsoft.com/office/drawing/2014/main" id="{970A17E3-DA67-5940-AA4F-42552EC173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4" name="Picture 10">
            <a:extLst>
              <a:ext uri="{FF2B5EF4-FFF2-40B4-BE49-F238E27FC236}">
                <a16:creationId xmlns:a16="http://schemas.microsoft.com/office/drawing/2014/main" id="{C6228392-4E1E-044F-A763-36C4AE4ADF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18" name="Afbeelding 17">
            <a:extLst>
              <a:ext uri="{FF2B5EF4-FFF2-40B4-BE49-F238E27FC236}">
                <a16:creationId xmlns:a16="http://schemas.microsoft.com/office/drawing/2014/main" id="{CEB931BF-69A7-BB43-9959-EE92E69BF5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3341259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THEMA geestelijke/mentale gezondhei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7021507"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4" name="Afbeelding 13">
            <a:extLst>
              <a:ext uri="{FF2B5EF4-FFF2-40B4-BE49-F238E27FC236}">
                <a16:creationId xmlns:a16="http://schemas.microsoft.com/office/drawing/2014/main" id="{F14ADADE-DCC8-604A-A525-5F36AEAAD7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pic>
        <p:nvPicPr>
          <p:cNvPr id="8" name="Picture 4">
            <a:extLst>
              <a:ext uri="{FF2B5EF4-FFF2-40B4-BE49-F238E27FC236}">
                <a16:creationId xmlns:a16="http://schemas.microsoft.com/office/drawing/2014/main" id="{81AF3946-4E67-664C-81EE-34CEE199A7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2" name="Picture 8">
            <a:extLst>
              <a:ext uri="{FF2B5EF4-FFF2-40B4-BE49-F238E27FC236}">
                <a16:creationId xmlns:a16="http://schemas.microsoft.com/office/drawing/2014/main" id="{55A25401-D3D6-EB4D-83AD-15E082E52E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3" name="Picture 9">
            <a:extLst>
              <a:ext uri="{FF2B5EF4-FFF2-40B4-BE49-F238E27FC236}">
                <a16:creationId xmlns:a16="http://schemas.microsoft.com/office/drawing/2014/main" id="{C53876DD-DA90-1243-86A0-58F4622703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5" name="Picture 10">
            <a:extLst>
              <a:ext uri="{FF2B5EF4-FFF2-40B4-BE49-F238E27FC236}">
                <a16:creationId xmlns:a16="http://schemas.microsoft.com/office/drawing/2014/main" id="{3A9C7ECE-2FBB-AC4B-A16B-BB779F24F5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spTree>
    <p:extLst>
      <p:ext uri="{BB962C8B-B14F-4D97-AF65-F5344CB8AC3E}">
        <p14:creationId xmlns:p14="http://schemas.microsoft.com/office/powerpoint/2010/main" val="1593917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THEMA gezondheid &amp; milieu">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2" name="Picture 4">
            <a:extLst>
              <a:ext uri="{FF2B5EF4-FFF2-40B4-BE49-F238E27FC236}">
                <a16:creationId xmlns:a16="http://schemas.microsoft.com/office/drawing/2014/main" id="{CF4C3ECD-A999-EF4A-98AB-A2A1943CA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3" name="Picture 8">
            <a:extLst>
              <a:ext uri="{FF2B5EF4-FFF2-40B4-BE49-F238E27FC236}">
                <a16:creationId xmlns:a16="http://schemas.microsoft.com/office/drawing/2014/main" id="{B479D722-313A-1147-B06E-104013DEA0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14" name="Picture 9">
            <a:extLst>
              <a:ext uri="{FF2B5EF4-FFF2-40B4-BE49-F238E27FC236}">
                <a16:creationId xmlns:a16="http://schemas.microsoft.com/office/drawing/2014/main" id="{12D9212E-6C0A-CF46-AF32-A3CB295E6E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18" name="Picture 10">
            <a:extLst>
              <a:ext uri="{FF2B5EF4-FFF2-40B4-BE49-F238E27FC236}">
                <a16:creationId xmlns:a16="http://schemas.microsoft.com/office/drawing/2014/main" id="{50BDE938-34E0-2745-A5D2-C6DD87E6C9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19" name="Afbeelding 18">
            <a:extLst>
              <a:ext uri="{FF2B5EF4-FFF2-40B4-BE49-F238E27FC236}">
                <a16:creationId xmlns:a16="http://schemas.microsoft.com/office/drawing/2014/main" id="{01D2A41C-AF19-0A45-96CB-BB18582125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2006125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ALLE THEMA'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2880000"/>
            <a:ext cx="6720000" cy="1440000"/>
          </a:xfrm>
        </p:spPr>
        <p:txBody>
          <a:bodyPr/>
          <a:lstStyle>
            <a:lvl1pPr>
              <a:defRPr baseline="0"/>
            </a:lvl1pPr>
          </a:lstStyle>
          <a:p>
            <a:r>
              <a:rPr lang="en-US" dirty="0" err="1"/>
              <a:t>Hier</a:t>
            </a:r>
            <a:r>
              <a:rPr lang="en-US" dirty="0"/>
              <a:t> </a:t>
            </a:r>
            <a:r>
              <a:rPr lang="en-US" dirty="0" err="1"/>
              <a:t>komt</a:t>
            </a:r>
            <a:r>
              <a:rPr lang="en-US" dirty="0"/>
              <a:t> de </a:t>
            </a:r>
            <a:r>
              <a:rPr lang="en-US" dirty="0" err="1"/>
              <a:t>titel</a:t>
            </a:r>
            <a:r>
              <a:rPr lang="en-US" dirty="0"/>
              <a:t> van de </a:t>
            </a:r>
            <a:r>
              <a:rPr lang="en-US" dirty="0" err="1"/>
              <a:t>presentatie</a:t>
            </a:r>
            <a:r>
              <a:rPr lang="en-US" dirty="0"/>
              <a:t> </a:t>
            </a:r>
            <a:r>
              <a:rPr lang="en-US" dirty="0" err="1"/>
              <a:t>rond</a:t>
            </a:r>
            <a:r>
              <a:rPr lang="en-US" dirty="0"/>
              <a:t> </a:t>
            </a:r>
            <a:r>
              <a:rPr lang="en-US" dirty="0" err="1"/>
              <a:t>beweging</a:t>
            </a:r>
            <a:endParaRPr lang="nl-BE" dirty="0"/>
          </a:p>
        </p:txBody>
      </p:sp>
      <p:pic>
        <p:nvPicPr>
          <p:cNvPr id="12" name="Picture 4">
            <a:extLst>
              <a:ext uri="{FF2B5EF4-FFF2-40B4-BE49-F238E27FC236}">
                <a16:creationId xmlns:a16="http://schemas.microsoft.com/office/drawing/2014/main" id="{D934FF64-7551-0947-9963-5665184C13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4400" y="806400"/>
            <a:ext cx="1401600" cy="1265445"/>
          </a:xfrm>
          <a:prstGeom prst="rect">
            <a:avLst/>
          </a:prstGeom>
        </p:spPr>
      </p:pic>
      <p:pic>
        <p:nvPicPr>
          <p:cNvPr id="14" name="Picture 8">
            <a:extLst>
              <a:ext uri="{FF2B5EF4-FFF2-40B4-BE49-F238E27FC236}">
                <a16:creationId xmlns:a16="http://schemas.microsoft.com/office/drawing/2014/main" id="{C9234F49-D538-4A44-BD76-C518DCC19A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0" y="916800"/>
            <a:ext cx="1440000" cy="973187"/>
          </a:xfrm>
          <a:prstGeom prst="rect">
            <a:avLst/>
          </a:prstGeom>
        </p:spPr>
      </p:pic>
      <p:pic>
        <p:nvPicPr>
          <p:cNvPr id="22" name="Picture 9">
            <a:extLst>
              <a:ext uri="{FF2B5EF4-FFF2-40B4-BE49-F238E27FC236}">
                <a16:creationId xmlns:a16="http://schemas.microsoft.com/office/drawing/2014/main" id="{C5F3DCA2-D872-4946-B9E8-053CCE283F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9600" y="600000"/>
            <a:ext cx="1425600" cy="1275952"/>
          </a:xfrm>
          <a:prstGeom prst="rect">
            <a:avLst/>
          </a:prstGeom>
        </p:spPr>
      </p:pic>
      <p:pic>
        <p:nvPicPr>
          <p:cNvPr id="23" name="Picture 10">
            <a:extLst>
              <a:ext uri="{FF2B5EF4-FFF2-40B4-BE49-F238E27FC236}">
                <a16:creationId xmlns:a16="http://schemas.microsoft.com/office/drawing/2014/main" id="{8B44B18F-4561-2642-9950-6283396AB7D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40801" y="835200"/>
            <a:ext cx="675748" cy="1147200"/>
          </a:xfrm>
          <a:prstGeom prst="rect">
            <a:avLst/>
          </a:prstGeom>
        </p:spPr>
      </p:pic>
      <p:pic>
        <p:nvPicPr>
          <p:cNvPr id="24" name="Afbeelding 23">
            <a:extLst>
              <a:ext uri="{FF2B5EF4-FFF2-40B4-BE49-F238E27FC236}">
                <a16:creationId xmlns:a16="http://schemas.microsoft.com/office/drawing/2014/main" id="{962689C8-ABAA-F944-9C95-5D2A58B096A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8013" y="5594774"/>
            <a:ext cx="2361668" cy="773289"/>
          </a:xfrm>
          <a:prstGeom prst="rect">
            <a:avLst/>
          </a:prstGeom>
        </p:spPr>
      </p:pic>
    </p:spTree>
    <p:extLst>
      <p:ext uri="{BB962C8B-B14F-4D97-AF65-F5344CB8AC3E}">
        <p14:creationId xmlns:p14="http://schemas.microsoft.com/office/powerpoint/2010/main" val="1196824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22341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dirty="0"/>
              <a:t>Klik om de stijl te bewerken</a:t>
            </a:r>
            <a:endParaRPr lang="nl-BE" dirty="0"/>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858244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endParaRPr lang="nl-BE" dirty="0"/>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034458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1460B-BA18-4B21-B297-2B9706F0D4A5}"/>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1C4DFA9-C066-430E-A758-D5C9D2C8C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EF0138A-E93B-46FE-AAB4-B6F402708552}"/>
              </a:ext>
            </a:extLst>
          </p:cNvPr>
          <p:cNvSpPr>
            <a:spLocks noGrp="1"/>
          </p:cNvSpPr>
          <p:nvPr>
            <p:ph sz="half" idx="2"/>
          </p:nvPr>
        </p:nvSpPr>
        <p:spPr>
          <a:xfrm>
            <a:off x="839788" y="2505075"/>
            <a:ext cx="5157787" cy="33088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39EC6626-D3EC-4336-8BF4-ADD8AE0D5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F2454A5-C1CC-4F13-9A64-447171638C9C}"/>
              </a:ext>
            </a:extLst>
          </p:cNvPr>
          <p:cNvSpPr>
            <a:spLocks noGrp="1"/>
          </p:cNvSpPr>
          <p:nvPr>
            <p:ph sz="quarter" idx="4"/>
          </p:nvPr>
        </p:nvSpPr>
        <p:spPr>
          <a:xfrm>
            <a:off x="6172200" y="2505075"/>
            <a:ext cx="5183188" cy="33088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Ovaal 13">
            <a:extLst>
              <a:ext uri="{FF2B5EF4-FFF2-40B4-BE49-F238E27FC236}">
                <a16:creationId xmlns:a16="http://schemas.microsoft.com/office/drawing/2014/main" id="{91F27796-DA5F-4A73-80D1-5ABA8D701601}"/>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4925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8" name="Text Placeholder 7"/>
          <p:cNvSpPr>
            <a:spLocks noGrp="1"/>
          </p:cNvSpPr>
          <p:nvPr>
            <p:ph type="body" sz="quarter" idx="13"/>
          </p:nvPr>
        </p:nvSpPr>
        <p:spPr>
          <a:xfrm>
            <a:off x="719667" y="1176867"/>
            <a:ext cx="10991851" cy="360000"/>
          </a:xfrm>
        </p:spPr>
        <p:txBody>
          <a:bodyPr/>
          <a:lstStyle>
            <a:lvl1pPr marL="0" indent="0">
              <a:lnSpc>
                <a:spcPct val="100000"/>
              </a:lnSpc>
              <a:buNone/>
              <a:defRPr sz="2667" b="1"/>
            </a:lvl1pPr>
          </a:lstStyle>
          <a:p>
            <a:pPr lvl="0"/>
            <a:r>
              <a:rPr lang="en-US" dirty="0"/>
              <a:t>Click to edit Master text styles</a:t>
            </a:r>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747337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08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DFD6A-3F65-4D70-8D92-ADDC992E86F3}"/>
              </a:ext>
            </a:extLst>
          </p:cNvPr>
          <p:cNvSpPr>
            <a:spLocks noGrp="1"/>
          </p:cNvSpPr>
          <p:nvPr>
            <p:ph type="title"/>
          </p:nvPr>
        </p:nvSpPr>
        <p:spPr/>
        <p:txBody>
          <a:bodyPr/>
          <a:lstStyle/>
          <a:p>
            <a:r>
              <a:rPr lang="nl-NL"/>
              <a:t>Klik om stijl te bewerken</a:t>
            </a:r>
            <a:endParaRPr lang="nl-BE"/>
          </a:p>
        </p:txBody>
      </p:sp>
      <p:sp>
        <p:nvSpPr>
          <p:cNvPr id="10" name="Ovaal 9">
            <a:extLst>
              <a:ext uri="{FF2B5EF4-FFF2-40B4-BE49-F238E27FC236}">
                <a16:creationId xmlns:a16="http://schemas.microsoft.com/office/drawing/2014/main" id="{BFA1E956-0D53-457A-9557-6D8ACF05ED1A}"/>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182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9" name="Ovaal 8">
            <a:extLst>
              <a:ext uri="{FF2B5EF4-FFF2-40B4-BE49-F238E27FC236}">
                <a16:creationId xmlns:a16="http://schemas.microsoft.com/office/drawing/2014/main" id="{EABB5CC8-1A35-4CAE-84E8-07545CD3A411}"/>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99425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544DA-2FC7-4F65-AE1D-84D81C03E3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9F2E4A1-4B6D-49A0-993B-77FCBF66A0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38B02FE-92BE-42E2-93AC-93F687A24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3" name="Ovaal 12">
            <a:extLst>
              <a:ext uri="{FF2B5EF4-FFF2-40B4-BE49-F238E27FC236}">
                <a16:creationId xmlns:a16="http://schemas.microsoft.com/office/drawing/2014/main" id="{43DF4647-F544-4E16-A6C4-05C61A78ABC7}"/>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40376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6F7EE-0E40-48CF-80C6-C35E2AA99E1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0337410-62F6-40E5-844B-CD9BD6CF8C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69184DE-5727-4849-93F3-E81ED8EBF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2" name="Ovaal 11">
            <a:extLst>
              <a:ext uri="{FF2B5EF4-FFF2-40B4-BE49-F238E27FC236}">
                <a16:creationId xmlns:a16="http://schemas.microsoft.com/office/drawing/2014/main" id="{CD5D0E20-D426-4EF2-B907-F56861554382}"/>
              </a:ext>
            </a:extLst>
          </p:cNvPr>
          <p:cNvSpPr/>
          <p:nvPr userDrawn="1"/>
        </p:nvSpPr>
        <p:spPr>
          <a:xfrm rot="11009006">
            <a:off x="-857534" y="6066252"/>
            <a:ext cx="13907068" cy="1583498"/>
          </a:xfrm>
          <a:prstGeom prst="ellipse">
            <a:avLst/>
          </a:prstGeom>
          <a:gradFill flip="none" rotWithShape="1">
            <a:gsLst>
              <a:gs pos="5000">
                <a:srgbClr val="E32219"/>
              </a:gs>
              <a:gs pos="100000">
                <a:srgbClr val="BD0A2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09292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8000">
              <a:schemeClr val="bg1">
                <a:tint val="98000"/>
                <a:satMod val="130000"/>
                <a:shade val="90000"/>
                <a:lumMod val="103000"/>
              </a:schemeClr>
            </a:gs>
            <a:gs pos="100000">
              <a:schemeClr val="bg1">
                <a:shade val="63000"/>
                <a:satMod val="12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AF445B3-68AB-4FBA-A63F-3D88019F0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E5392346-3AB6-455C-9D0C-BD8AF06C4E08}"/>
              </a:ext>
            </a:extLst>
          </p:cNvPr>
          <p:cNvSpPr>
            <a:spLocks noGrp="1"/>
          </p:cNvSpPr>
          <p:nvPr>
            <p:ph type="body" idx="1"/>
          </p:nvPr>
        </p:nvSpPr>
        <p:spPr>
          <a:xfrm>
            <a:off x="838200" y="1825625"/>
            <a:ext cx="10515600" cy="4019371"/>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8" name="Afbeelding 7" descr="Afbeelding met klok&#10;&#10;Automatisch gegenereerde beschrijving">
            <a:extLst>
              <a:ext uri="{FF2B5EF4-FFF2-40B4-BE49-F238E27FC236}">
                <a16:creationId xmlns:a16="http://schemas.microsoft.com/office/drawing/2014/main" id="{775D5AA5-A47E-4318-9915-F5740FAD92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67580" y="5844996"/>
            <a:ext cx="1840403" cy="663933"/>
          </a:xfrm>
          <a:prstGeom prst="rect">
            <a:avLst/>
          </a:prstGeom>
        </p:spPr>
      </p:pic>
    </p:spTree>
    <p:extLst>
      <p:ext uri="{BB962C8B-B14F-4D97-AF65-F5344CB8AC3E}">
        <p14:creationId xmlns:p14="http://schemas.microsoft.com/office/powerpoint/2010/main" val="29657509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cap="all" baseline="0">
          <a:solidFill>
            <a:srgbClr val="E3221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8000">
              <a:schemeClr val="bg1">
                <a:tint val="98000"/>
                <a:satMod val="130000"/>
                <a:shade val="90000"/>
                <a:lumMod val="103000"/>
              </a:schemeClr>
            </a:gs>
            <a:gs pos="100000">
              <a:schemeClr val="bg1">
                <a:shade val="63000"/>
                <a:satMod val="12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AF445B3-68AB-4FBA-A63F-3D88019F0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E5392346-3AB6-455C-9D0C-BD8AF06C4E08}"/>
              </a:ext>
            </a:extLst>
          </p:cNvPr>
          <p:cNvSpPr>
            <a:spLocks noGrp="1"/>
          </p:cNvSpPr>
          <p:nvPr>
            <p:ph type="body" idx="1"/>
          </p:nvPr>
        </p:nvSpPr>
        <p:spPr>
          <a:xfrm>
            <a:off x="838200" y="1825625"/>
            <a:ext cx="10515600" cy="4019371"/>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8" name="Afbeelding 7" descr="Afbeelding met klok&#10;&#10;Automatisch gegenereerde beschrijving">
            <a:extLst>
              <a:ext uri="{FF2B5EF4-FFF2-40B4-BE49-F238E27FC236}">
                <a16:creationId xmlns:a16="http://schemas.microsoft.com/office/drawing/2014/main" id="{775D5AA5-A47E-4318-9915-F5740FAD92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67580" y="5844996"/>
            <a:ext cx="1840403" cy="663933"/>
          </a:xfrm>
          <a:prstGeom prst="rect">
            <a:avLst/>
          </a:prstGeom>
        </p:spPr>
      </p:pic>
    </p:spTree>
    <p:extLst>
      <p:ext uri="{BB962C8B-B14F-4D97-AF65-F5344CB8AC3E}">
        <p14:creationId xmlns:p14="http://schemas.microsoft.com/office/powerpoint/2010/main" val="27353139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6" r:id="rId12"/>
    <p:sldLayoutId id="2147483708" r:id="rId13"/>
    <p:sldLayoutId id="2147483709" r:id="rId14"/>
    <p:sldLayoutId id="2147483710" r:id="rId15"/>
    <p:sldLayoutId id="2147483661" r:id="rId16"/>
    <p:sldLayoutId id="2147483662" r:id="rId17"/>
    <p:sldLayoutId id="2147483663" r:id="rId18"/>
    <p:sldLayoutId id="2147483665" r:id="rId19"/>
    <p:sldLayoutId id="2147483666" r:id="rId20"/>
    <p:sldLayoutId id="2147483668" r:id="rId21"/>
    <p:sldLayoutId id="2147483669" r:id="rId22"/>
    <p:sldLayoutId id="2147483670" r:id="rId23"/>
    <p:sldLayoutId id="2147483671"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4400" kern="1200" cap="all" baseline="0">
          <a:solidFill>
            <a:srgbClr val="E3221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0001" y="2302935"/>
            <a:ext cx="10272000" cy="38919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err="1"/>
              <a:t>Ondertitel</a:t>
            </a:r>
            <a:r>
              <a:rPr lang="en-US" dirty="0"/>
              <a:t> </a:t>
            </a:r>
            <a:r>
              <a:rPr lang="en-US" dirty="0" err="1"/>
              <a:t>bij</a:t>
            </a:r>
            <a:r>
              <a:rPr lang="en-US" dirty="0"/>
              <a:t> </a:t>
            </a:r>
            <a:r>
              <a:rPr lang="en-US" dirty="0" err="1"/>
              <a:t>tekst</a:t>
            </a:r>
            <a:endParaRPr lang="en-US" dirty="0"/>
          </a:p>
          <a:p>
            <a:pPr lvl="5"/>
            <a:r>
              <a:rPr lang="en-US" dirty="0" err="1"/>
              <a:t>Normale</a:t>
            </a:r>
            <a:r>
              <a:rPr lang="en-US" dirty="0"/>
              <a:t> </a:t>
            </a:r>
            <a:r>
              <a:rPr lang="en-US" dirty="0" err="1"/>
              <a:t>broodtekst</a:t>
            </a:r>
            <a:endParaRPr lang="en-US" dirty="0"/>
          </a:p>
          <a:p>
            <a:pPr lvl="6"/>
            <a:r>
              <a:rPr lang="en-US" dirty="0" err="1"/>
              <a:t>Kleinere</a:t>
            </a:r>
            <a:r>
              <a:rPr lang="en-US" dirty="0"/>
              <a:t> </a:t>
            </a:r>
            <a:r>
              <a:rPr lang="en-US" dirty="0" err="1"/>
              <a:t>titel</a:t>
            </a:r>
            <a:endParaRPr lang="en-US" dirty="0"/>
          </a:p>
          <a:p>
            <a:pPr lvl="7"/>
            <a:r>
              <a:rPr lang="en-US" dirty="0" err="1"/>
              <a:t>Kleinere</a:t>
            </a:r>
            <a:r>
              <a:rPr lang="en-US" dirty="0"/>
              <a:t> </a:t>
            </a:r>
            <a:r>
              <a:rPr lang="en-US" dirty="0" err="1"/>
              <a:t>tekst</a:t>
            </a:r>
            <a:endParaRPr lang="en-US" dirty="0"/>
          </a:p>
          <a:p>
            <a:pPr lvl="8"/>
            <a:r>
              <a:rPr lang="en-US" dirty="0"/>
              <a:t>Bullet </a:t>
            </a:r>
            <a:r>
              <a:rPr lang="en-US" dirty="0" err="1"/>
              <a:t>kleiner</a:t>
            </a:r>
            <a:endParaRPr lang="nl-BE" dirty="0"/>
          </a:p>
        </p:txBody>
      </p:sp>
      <p:sp>
        <p:nvSpPr>
          <p:cNvPr id="2" name="Title Placeholder 1"/>
          <p:cNvSpPr>
            <a:spLocks noGrp="1"/>
          </p:cNvSpPr>
          <p:nvPr>
            <p:ph type="title"/>
          </p:nvPr>
        </p:nvSpPr>
        <p:spPr>
          <a:xfrm>
            <a:off x="960000" y="1680000"/>
            <a:ext cx="10272000" cy="1920000"/>
          </a:xfrm>
          <a:prstGeom prst="rect">
            <a:avLst/>
          </a:prstGeom>
        </p:spPr>
        <p:txBody>
          <a:bodyPr vert="horz" lIns="0" tIns="0" rIns="0" bIns="0" rtlCol="0" anchor="t" anchorCtr="0">
            <a:noAutofit/>
          </a:bodyPr>
          <a:lstStyle/>
          <a:p>
            <a:r>
              <a:rPr lang="nl-NL"/>
              <a:t>Klik om de stijl te bewerken</a:t>
            </a:r>
            <a:endParaRPr lang="nl-BE" dirty="0"/>
          </a:p>
        </p:txBody>
      </p:sp>
      <p:sp>
        <p:nvSpPr>
          <p:cNvPr id="4" name="Date Placeholder 3"/>
          <p:cNvSpPr>
            <a:spLocks noGrp="1"/>
          </p:cNvSpPr>
          <p:nvPr>
            <p:ph type="dt" sz="half" idx="2"/>
          </p:nvPr>
        </p:nvSpPr>
        <p:spPr>
          <a:xfrm>
            <a:off x="960000" y="3840000"/>
            <a:ext cx="2743200" cy="365125"/>
          </a:xfrm>
          <a:prstGeom prst="rect">
            <a:avLst/>
          </a:prstGeom>
        </p:spPr>
        <p:txBody>
          <a:bodyPr vert="horz" lIns="0" tIns="0" rIns="0" bIns="0" rtlCol="0" anchor="ctr"/>
          <a:lstStyle>
            <a:lvl1pPr algn="l">
              <a:defRPr sz="2133" b="1">
                <a:solidFill>
                  <a:schemeClr val="bg2"/>
                </a:solidFill>
              </a:defRPr>
            </a:lvl1pPr>
          </a:lstStyle>
          <a:p>
            <a:fld id="{64935C11-25DD-4138-86C4-F9897470930B}" type="datetime1">
              <a:rPr lang="nl-BE" smtClean="0"/>
              <a:t>12/10/2020</a:t>
            </a:fld>
            <a:endParaRPr lang="nl-BE" dirty="0"/>
          </a:p>
        </p:txBody>
      </p:sp>
      <p:sp>
        <p:nvSpPr>
          <p:cNvPr id="5" name="Footer Placeholder 4"/>
          <p:cNvSpPr>
            <a:spLocks noGrp="1"/>
          </p:cNvSpPr>
          <p:nvPr>
            <p:ph type="ftr" sz="quarter" idx="3"/>
          </p:nvPr>
        </p:nvSpPr>
        <p:spPr>
          <a:xfrm>
            <a:off x="3463200" y="6194850"/>
            <a:ext cx="4114800" cy="365125"/>
          </a:xfrm>
          <a:prstGeom prst="rect">
            <a:avLst/>
          </a:prstGeom>
        </p:spPr>
        <p:txBody>
          <a:bodyPr vert="horz" lIns="0" tIns="0" rIns="0" bIns="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7578000" y="61948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B23AB928-941E-4114-ADAE-BFAF879226BF}" type="slidenum">
              <a:rPr lang="nl-BE" smtClean="0"/>
              <a:t>‹nr.›</a:t>
            </a:fld>
            <a:endParaRPr lang="nl-BE"/>
          </a:p>
        </p:txBody>
      </p:sp>
    </p:spTree>
    <p:extLst>
      <p:ext uri="{BB962C8B-B14F-4D97-AF65-F5344CB8AC3E}">
        <p14:creationId xmlns:p14="http://schemas.microsoft.com/office/powerpoint/2010/main" val="37943657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sldNum="0" hdr="0" ftr="0"/>
  <p:txStyles>
    <p:titleStyle>
      <a:lvl1pPr algn="l" defTabSz="914377" rtl="0" eaLnBrk="1" latinLnBrk="0" hangingPunct="1">
        <a:lnSpc>
          <a:spcPct val="100000"/>
        </a:lnSpc>
        <a:spcBef>
          <a:spcPct val="0"/>
        </a:spcBef>
        <a:buNone/>
        <a:defRPr sz="3467" b="1" kern="1200">
          <a:solidFill>
            <a:schemeClr val="bg1"/>
          </a:solidFill>
          <a:latin typeface="+mj-lt"/>
          <a:ea typeface="+mj-ea"/>
          <a:cs typeface="+mj-cs"/>
        </a:defRPr>
      </a:lvl1pPr>
    </p:titleStyle>
    <p:bodyStyle>
      <a:lvl1pPr marL="228594" indent="-191995" algn="l" defTabSz="914377" rtl="0" eaLnBrk="1" latinLnBrk="0" hangingPunct="1">
        <a:lnSpc>
          <a:spcPct val="114000"/>
        </a:lnSpc>
        <a:spcBef>
          <a:spcPts val="0"/>
        </a:spcBef>
        <a:buClr>
          <a:schemeClr val="tx1"/>
        </a:buClr>
        <a:buFont typeface="Lucida Sans Unicode" panose="020B0602030504020204" pitchFamily="34" charset="0"/>
        <a:buChar char="▸"/>
        <a:defRPr sz="2133" kern="1200">
          <a:solidFill>
            <a:schemeClr val="bg1"/>
          </a:solidFill>
          <a:latin typeface="+mn-lt"/>
          <a:ea typeface="+mn-ea"/>
          <a:cs typeface="+mn-cs"/>
        </a:defRPr>
      </a:lvl1pPr>
      <a:lvl2pPr marL="1247969" indent="-191995" algn="l" defTabSz="914377" rtl="0" eaLnBrk="1" latinLnBrk="0" hangingPunct="1">
        <a:lnSpc>
          <a:spcPct val="114000"/>
        </a:lnSpc>
        <a:spcBef>
          <a:spcPts val="0"/>
        </a:spcBef>
        <a:buClr>
          <a:schemeClr val="tx1"/>
        </a:buClr>
        <a:buFont typeface="Arial" panose="020B0604020202020204" pitchFamily="34" charset="0"/>
        <a:buChar char="•"/>
        <a:defRPr sz="2133" kern="1200">
          <a:solidFill>
            <a:schemeClr val="bg1"/>
          </a:solidFill>
          <a:latin typeface="+mn-lt"/>
          <a:ea typeface="+mn-ea"/>
          <a:cs typeface="+mn-cs"/>
        </a:defRPr>
      </a:lvl2pPr>
      <a:lvl3pPr marL="2495938" indent="-191995" algn="l" defTabSz="914377" rtl="0" eaLnBrk="1" latinLnBrk="0" hangingPunct="1">
        <a:lnSpc>
          <a:spcPct val="114000"/>
        </a:lnSpc>
        <a:spcBef>
          <a:spcPts val="0"/>
        </a:spcBef>
        <a:buClr>
          <a:schemeClr val="tx1"/>
        </a:buClr>
        <a:buFont typeface="Lucida Sans Unicode" panose="020B0602030504020204" pitchFamily="34" charset="0"/>
        <a:buChar char="◦"/>
        <a:defRPr sz="2133" kern="1200">
          <a:solidFill>
            <a:schemeClr val="bg1"/>
          </a:solidFill>
          <a:latin typeface="+mn-lt"/>
          <a:ea typeface="+mn-ea"/>
          <a:cs typeface="+mn-cs"/>
        </a:defRPr>
      </a:lvl3pPr>
      <a:lvl4pPr marL="3743906" indent="-191995" algn="l" defTabSz="914377" rtl="0" eaLnBrk="1" latinLnBrk="0" hangingPunct="1">
        <a:lnSpc>
          <a:spcPct val="114000"/>
        </a:lnSpc>
        <a:spcBef>
          <a:spcPts val="0"/>
        </a:spcBef>
        <a:buClr>
          <a:schemeClr val="tx1"/>
        </a:buClr>
        <a:buFont typeface="Arial" panose="020B0604020202020204" pitchFamily="34" charset="0"/>
        <a:buChar char="•"/>
        <a:defRPr sz="2133" kern="1200">
          <a:solidFill>
            <a:schemeClr val="bg1"/>
          </a:solidFill>
          <a:latin typeface="+mn-lt"/>
          <a:ea typeface="+mn-ea"/>
          <a:cs typeface="+mn-cs"/>
        </a:defRPr>
      </a:lvl4pPr>
      <a:lvl5pPr marL="0" indent="0" algn="l" defTabSz="914377" rtl="0" eaLnBrk="1" latinLnBrk="0" hangingPunct="1">
        <a:lnSpc>
          <a:spcPct val="114000"/>
        </a:lnSpc>
        <a:spcBef>
          <a:spcPts val="2400"/>
        </a:spcBef>
        <a:buClr>
          <a:schemeClr val="tx1"/>
        </a:buClr>
        <a:buFont typeface="Arial" panose="020B0604020202020204" pitchFamily="34" charset="0"/>
        <a:buNone/>
        <a:defRPr sz="2400" b="1" kern="1200">
          <a:solidFill>
            <a:schemeClr val="bg1"/>
          </a:solidFill>
          <a:latin typeface="+mn-lt"/>
          <a:ea typeface="+mn-ea"/>
          <a:cs typeface="+mn-cs"/>
        </a:defRPr>
      </a:lvl5pPr>
      <a:lvl6pPr marL="0" indent="0" algn="l" defTabSz="914377" rtl="0" eaLnBrk="1" latinLnBrk="0" hangingPunct="1">
        <a:lnSpc>
          <a:spcPct val="114000"/>
        </a:lnSpc>
        <a:spcBef>
          <a:spcPts val="0"/>
        </a:spcBef>
        <a:buClr>
          <a:schemeClr val="tx1"/>
        </a:buClr>
        <a:buFont typeface="Arial" panose="020B0604020202020204" pitchFamily="34" charset="0"/>
        <a:buNone/>
        <a:defRPr sz="2400" kern="1200">
          <a:solidFill>
            <a:schemeClr val="bg1"/>
          </a:solidFill>
          <a:latin typeface="+mn-lt"/>
          <a:ea typeface="+mn-ea"/>
          <a:cs typeface="+mn-cs"/>
        </a:defRPr>
      </a:lvl6pPr>
      <a:lvl7pPr marL="0" indent="0" algn="l" defTabSz="914377" rtl="0" eaLnBrk="1" latinLnBrk="0" hangingPunct="1">
        <a:lnSpc>
          <a:spcPct val="114000"/>
        </a:lnSpc>
        <a:spcBef>
          <a:spcPts val="1867"/>
        </a:spcBef>
        <a:buClr>
          <a:schemeClr val="tx1"/>
        </a:buClr>
        <a:buFont typeface="Arial" panose="020B0604020202020204" pitchFamily="34" charset="0"/>
        <a:buNone/>
        <a:defRPr sz="1867" b="1" kern="1200" baseline="0">
          <a:solidFill>
            <a:schemeClr val="bg1"/>
          </a:solidFill>
          <a:latin typeface="+mn-lt"/>
          <a:ea typeface="+mn-ea"/>
          <a:cs typeface="+mn-cs"/>
        </a:defRPr>
      </a:lvl7pPr>
      <a:lvl8pPr marL="0" indent="0" algn="l" defTabSz="914377" rtl="0" eaLnBrk="1" latinLnBrk="0" hangingPunct="1">
        <a:lnSpc>
          <a:spcPct val="114000"/>
        </a:lnSpc>
        <a:spcBef>
          <a:spcPts val="0"/>
        </a:spcBef>
        <a:buClr>
          <a:schemeClr val="tx1"/>
        </a:buClr>
        <a:buFont typeface="Arial" panose="020B0604020202020204" pitchFamily="34" charset="0"/>
        <a:buNone/>
        <a:defRPr sz="1867" kern="1200" baseline="0">
          <a:solidFill>
            <a:schemeClr val="bg1"/>
          </a:solidFill>
          <a:latin typeface="+mn-lt"/>
          <a:ea typeface="+mn-ea"/>
          <a:cs typeface="+mn-cs"/>
        </a:defRPr>
      </a:lvl8pPr>
      <a:lvl9pPr marL="0" indent="-191995" algn="l" defTabSz="914377" rtl="0" eaLnBrk="1" latinLnBrk="0" hangingPunct="1">
        <a:lnSpc>
          <a:spcPct val="114000"/>
        </a:lnSpc>
        <a:spcBef>
          <a:spcPts val="0"/>
        </a:spcBef>
        <a:buClr>
          <a:schemeClr val="tx1"/>
        </a:buClr>
        <a:buFont typeface="Lucida Sans Unicode" panose="020B0602030504020204" pitchFamily="34" charset="0"/>
        <a:buChar char="▸"/>
        <a:defRPr sz="1867" kern="1200">
          <a:solidFill>
            <a:schemeClr val="bg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25608/kd4x-0m92"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video" Target="https://www.youtube.com/embed/jB6YTegLCUs?feature=oembed" TargetMode="Externa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hyperlink" Target="http://www.bewegenopverwijzing.be/verwijsbrief" TargetMode="External"/><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s://www.gezondleven.be/projecten/bewegen-op-verwijzing/bov-coach-worden"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hyperlink" Target="http://www.gezondleven.be/themas/beweging-sedentair-gedrag/bewegingsdriehoek/material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2000" r="-1000" b="-5000"/>
          </a:stretch>
        </a:blipFill>
        <a:effectLst/>
      </p:bgPr>
    </p:bg>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23F67355-092B-4D42-BD71-BAE19F379D0E}"/>
              </a:ext>
            </a:extLst>
          </p:cNvPr>
          <p:cNvSpPr>
            <a:spLocks noGrp="1"/>
          </p:cNvSpPr>
          <p:nvPr>
            <p:ph type="pic" sz="quarter" idx="14"/>
          </p:nvPr>
        </p:nvSpPr>
        <p:spPr>
          <a:xfrm>
            <a:off x="4559801" y="0"/>
            <a:ext cx="8037307" cy="6858000"/>
          </a:xfrm>
        </p:spPr>
      </p:sp>
      <p:sp>
        <p:nvSpPr>
          <p:cNvPr id="3" name="Titel 2">
            <a:extLst>
              <a:ext uri="{FF2B5EF4-FFF2-40B4-BE49-F238E27FC236}">
                <a16:creationId xmlns:a16="http://schemas.microsoft.com/office/drawing/2014/main" id="{4FFED977-1301-4F94-B5EE-A489540FAE5D}"/>
              </a:ext>
            </a:extLst>
          </p:cNvPr>
          <p:cNvSpPr>
            <a:spLocks noGrp="1"/>
          </p:cNvSpPr>
          <p:nvPr>
            <p:ph type="title"/>
          </p:nvPr>
        </p:nvSpPr>
        <p:spPr>
          <a:xfrm>
            <a:off x="6061333" y="734648"/>
            <a:ext cx="5034243" cy="1829369"/>
          </a:xfrm>
        </p:spPr>
        <p:txBody>
          <a:bodyPr/>
          <a:lstStyle/>
          <a:p>
            <a:pPr algn="ctr"/>
            <a:r>
              <a:rPr lang="nl-BE" dirty="0"/>
              <a:t>LOKK/PR</a:t>
            </a:r>
            <a:br>
              <a:rPr lang="nl-BE" dirty="0"/>
            </a:br>
            <a:r>
              <a:rPr lang="nl-BE" dirty="0"/>
              <a:t>relatie tussen</a:t>
            </a:r>
            <a:br>
              <a:rPr lang="nl-BE" dirty="0"/>
            </a:br>
            <a:r>
              <a:rPr lang="nl-BE" dirty="0"/>
              <a:t>Kinesitherapie en</a:t>
            </a:r>
            <a:br>
              <a:rPr lang="nl-BE" dirty="0"/>
            </a:br>
            <a:r>
              <a:rPr lang="nl-BE" dirty="0"/>
              <a:t>Bewegen Op Verwijzing</a:t>
            </a:r>
            <a:br>
              <a:rPr lang="nl-BE" dirty="0"/>
            </a:br>
            <a:endParaRPr lang="nl-BE" dirty="0"/>
          </a:p>
        </p:txBody>
      </p:sp>
      <p:pic>
        <p:nvPicPr>
          <p:cNvPr id="16" name="Afbeelding 15">
            <a:extLst>
              <a:ext uri="{FF2B5EF4-FFF2-40B4-BE49-F238E27FC236}">
                <a16:creationId xmlns:a16="http://schemas.microsoft.com/office/drawing/2014/main" id="{5FB07F16-6E98-48C5-A228-7418C6956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632" y="5412052"/>
            <a:ext cx="2203219" cy="1032291"/>
          </a:xfrm>
          <a:prstGeom prst="rect">
            <a:avLst/>
          </a:prstGeom>
        </p:spPr>
      </p:pic>
    </p:spTree>
    <p:extLst>
      <p:ext uri="{BB962C8B-B14F-4D97-AF65-F5344CB8AC3E}">
        <p14:creationId xmlns:p14="http://schemas.microsoft.com/office/powerpoint/2010/main" val="3887082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l="64214" t="49119" b="23751"/>
          <a:stretch/>
        </p:blipFill>
        <p:spPr>
          <a:xfrm>
            <a:off x="2495600" y="1259300"/>
            <a:ext cx="2808312" cy="4617973"/>
          </a:xfrm>
          <a:prstGeom prst="rect">
            <a:avLst/>
          </a:prstGeom>
        </p:spPr>
      </p:pic>
      <p:sp>
        <p:nvSpPr>
          <p:cNvPr id="7" name="Titel 1"/>
          <p:cNvSpPr>
            <a:spLocks noGrp="1"/>
          </p:cNvSpPr>
          <p:nvPr>
            <p:ph type="title"/>
          </p:nvPr>
        </p:nvSpPr>
        <p:spPr>
          <a:xfrm>
            <a:off x="960000" y="369674"/>
            <a:ext cx="10272000" cy="1920000"/>
          </a:xfrm>
        </p:spPr>
        <p:txBody>
          <a:bodyPr/>
          <a:lstStyle/>
          <a:p>
            <a:pPr eaLnBrk="1" hangingPunct="1"/>
            <a:r>
              <a:rPr lang="nl-BE" altLang="nl-BE" dirty="0"/>
              <a:t>Zitten we teveel?</a:t>
            </a:r>
            <a:endParaRPr lang="nl-BE" altLang="nl-BE" sz="1400" dirty="0"/>
          </a:p>
        </p:txBody>
      </p:sp>
      <p:pic>
        <p:nvPicPr>
          <p:cNvPr id="2" name="Afbeelding 1"/>
          <p:cNvPicPr>
            <a:picLocks noChangeAspect="1"/>
          </p:cNvPicPr>
          <p:nvPr/>
        </p:nvPicPr>
        <p:blipFill rotWithShape="1">
          <a:blip r:embed="rId4"/>
          <a:srcRect l="54927" t="34548" r="18495" b="18203"/>
          <a:stretch/>
        </p:blipFill>
        <p:spPr>
          <a:xfrm>
            <a:off x="6312025" y="1412778"/>
            <a:ext cx="3189729" cy="4536503"/>
          </a:xfrm>
          <a:prstGeom prst="rect">
            <a:avLst/>
          </a:prstGeom>
        </p:spPr>
      </p:pic>
      <p:pic>
        <p:nvPicPr>
          <p:cNvPr id="5" name="Tijdelijke aanduiding voor inhoud 9" descr="Afbeelding met mes&#10;&#10;Automatisch gegenereerde beschrijving">
            <a:extLst>
              <a:ext uri="{FF2B5EF4-FFF2-40B4-BE49-F238E27FC236}">
                <a16:creationId xmlns:a16="http://schemas.microsoft.com/office/drawing/2014/main" id="{52CBE878-5CB8-448A-8FF3-0C0727832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68" y="5365448"/>
            <a:ext cx="1919630" cy="991809"/>
          </a:xfrm>
          <a:prstGeom prst="rect">
            <a:avLst/>
          </a:prstGeom>
        </p:spPr>
      </p:pic>
    </p:spTree>
    <p:extLst>
      <p:ext uri="{BB962C8B-B14F-4D97-AF65-F5344CB8AC3E}">
        <p14:creationId xmlns:p14="http://schemas.microsoft.com/office/powerpoint/2010/main" val="369812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1E58C27-EAF3-40CE-9CCE-8D3372AB4FA2}"/>
              </a:ext>
            </a:extLst>
          </p:cNvPr>
          <p:cNvSpPr>
            <a:spLocks noGrp="1"/>
          </p:cNvSpPr>
          <p:nvPr>
            <p:ph idx="1"/>
          </p:nvPr>
        </p:nvSpPr>
        <p:spPr/>
        <p:txBody>
          <a:bodyPr/>
          <a:lstStyle/>
          <a:p>
            <a:pPr marL="493788" indent="-457189" algn="ctr">
              <a:buFont typeface="+mj-lt"/>
              <a:buAutoNum type="arabicPeriod"/>
            </a:pPr>
            <a:endParaRPr lang="nl-BE" sz="3733" dirty="0"/>
          </a:p>
          <a:p>
            <a:pPr marL="493788" indent="-457189" algn="ctr">
              <a:buFont typeface="+mj-lt"/>
              <a:buAutoNum type="arabicPeriod"/>
            </a:pPr>
            <a:r>
              <a:rPr lang="nl-BE" sz="3733" dirty="0"/>
              <a:t>25-35 min matige inspanning per dag</a:t>
            </a:r>
          </a:p>
          <a:p>
            <a:pPr marL="493788" indent="-457189" algn="ctr">
              <a:buFont typeface="+mj-lt"/>
              <a:buAutoNum type="arabicPeriod"/>
            </a:pPr>
            <a:r>
              <a:rPr lang="nl-BE" sz="3733" dirty="0"/>
              <a:t>60-75 min matige inspanning per dag</a:t>
            </a:r>
          </a:p>
          <a:p>
            <a:pPr marL="493788" indent="-457189" algn="ctr">
              <a:buFont typeface="+mj-lt"/>
              <a:buAutoNum type="arabicPeriod"/>
            </a:pPr>
            <a:r>
              <a:rPr lang="nl-BE" sz="3733" dirty="0"/>
              <a:t>100-120 min matige inspanning per dag</a:t>
            </a:r>
          </a:p>
        </p:txBody>
      </p:sp>
      <p:sp>
        <p:nvSpPr>
          <p:cNvPr id="3" name="Tijdelijke aanduiding voor tekst 2">
            <a:extLst>
              <a:ext uri="{FF2B5EF4-FFF2-40B4-BE49-F238E27FC236}">
                <a16:creationId xmlns:a16="http://schemas.microsoft.com/office/drawing/2014/main" id="{0381A859-DE23-481C-A323-4C0C7B1DC781}"/>
              </a:ext>
            </a:extLst>
          </p:cNvPr>
          <p:cNvSpPr>
            <a:spLocks noGrp="1"/>
          </p:cNvSpPr>
          <p:nvPr>
            <p:ph type="body" sz="quarter" idx="13"/>
          </p:nvPr>
        </p:nvSpPr>
        <p:spPr>
          <a:xfrm>
            <a:off x="512838" y="1859680"/>
            <a:ext cx="10991851" cy="360000"/>
          </a:xfrm>
        </p:spPr>
        <p:txBody>
          <a:bodyPr>
            <a:normAutofit fontScale="77500" lnSpcReduction="20000"/>
          </a:bodyPr>
          <a:lstStyle/>
          <a:p>
            <a:pPr algn="ctr"/>
            <a:r>
              <a:rPr lang="nl-BE" dirty="0"/>
              <a:t>Hoeveel beweging is nodig om te compenseren voor sedentair gedrag? (&gt;8u/dag)</a:t>
            </a:r>
          </a:p>
        </p:txBody>
      </p:sp>
      <p:sp>
        <p:nvSpPr>
          <p:cNvPr id="4" name="Titel 3">
            <a:extLst>
              <a:ext uri="{FF2B5EF4-FFF2-40B4-BE49-F238E27FC236}">
                <a16:creationId xmlns:a16="http://schemas.microsoft.com/office/drawing/2014/main" id="{74D5FE2B-8B3F-498A-946B-BBACBE56776F}"/>
              </a:ext>
            </a:extLst>
          </p:cNvPr>
          <p:cNvSpPr>
            <a:spLocks noGrp="1"/>
          </p:cNvSpPr>
          <p:nvPr>
            <p:ph type="title"/>
          </p:nvPr>
        </p:nvSpPr>
        <p:spPr>
          <a:xfrm>
            <a:off x="960001" y="303686"/>
            <a:ext cx="10272000" cy="1920000"/>
          </a:xfrm>
        </p:spPr>
        <p:txBody>
          <a:bodyPr/>
          <a:lstStyle/>
          <a:p>
            <a:r>
              <a:rPr lang="nl-BE" dirty="0"/>
              <a:t>Zitten we teveel?</a:t>
            </a:r>
          </a:p>
        </p:txBody>
      </p:sp>
      <p:pic>
        <p:nvPicPr>
          <p:cNvPr id="5" name="Tijdelijke aanduiding voor inhoud 9" descr="Afbeelding met mes&#10;&#10;Automatisch gegenereerde beschrijving">
            <a:extLst>
              <a:ext uri="{FF2B5EF4-FFF2-40B4-BE49-F238E27FC236}">
                <a16:creationId xmlns:a16="http://schemas.microsoft.com/office/drawing/2014/main" id="{0F28091E-7627-4ECB-9D92-47FFF1149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76" y="5365448"/>
            <a:ext cx="1609422" cy="831535"/>
          </a:xfrm>
          <a:prstGeom prst="rect">
            <a:avLst/>
          </a:prstGeom>
        </p:spPr>
      </p:pic>
    </p:spTree>
    <p:extLst>
      <p:ext uri="{BB962C8B-B14F-4D97-AF65-F5344CB8AC3E}">
        <p14:creationId xmlns:p14="http://schemas.microsoft.com/office/powerpoint/2010/main" val="3813764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52D0A9B-E9AB-45E0-AE50-1DFF3EBF651F}"/>
              </a:ext>
            </a:extLst>
          </p:cNvPr>
          <p:cNvSpPr>
            <a:spLocks noGrp="1"/>
          </p:cNvSpPr>
          <p:nvPr>
            <p:ph idx="1"/>
          </p:nvPr>
        </p:nvSpPr>
        <p:spPr>
          <a:xfrm>
            <a:off x="960001" y="2184400"/>
            <a:ext cx="10272000" cy="2726267"/>
          </a:xfrm>
        </p:spPr>
        <p:txBody>
          <a:bodyPr/>
          <a:lstStyle/>
          <a:p>
            <a:r>
              <a:rPr lang="nl-BE" sz="2000" b="1" dirty="0"/>
              <a:t>30% beweegt minder</a:t>
            </a:r>
          </a:p>
          <a:p>
            <a:r>
              <a:rPr lang="nl-BE" sz="2000" b="1" dirty="0"/>
              <a:t>56% zit meer dan 8u/dag </a:t>
            </a:r>
            <a:r>
              <a:rPr lang="nl-BE" sz="2000" dirty="0"/>
              <a:t>(verdubbeling ten opzicht van </a:t>
            </a:r>
            <a:r>
              <a:rPr lang="nl-BE" sz="2000" dirty="0" err="1"/>
              <a:t>GZHenquête</a:t>
            </a:r>
            <a:r>
              <a:rPr lang="nl-BE" sz="2000" dirty="0"/>
              <a:t> 2018 (23%)</a:t>
            </a:r>
          </a:p>
          <a:p>
            <a:r>
              <a:rPr lang="nl-BE" sz="2000" b="1" dirty="0"/>
              <a:t>Eetgewoonten</a:t>
            </a:r>
            <a:r>
              <a:rPr lang="nl-BE" sz="2000" dirty="0"/>
              <a:t> niet veranderd. </a:t>
            </a:r>
          </a:p>
          <a:p>
            <a:r>
              <a:rPr lang="nl-BE" sz="2000" b="1" dirty="0"/>
              <a:t>25% </a:t>
            </a:r>
            <a:r>
              <a:rPr lang="nl-BE" sz="2000" dirty="0"/>
              <a:t>sinds het begin van de maatregelen </a:t>
            </a:r>
            <a:r>
              <a:rPr lang="nl-BE" sz="2000" b="1" dirty="0"/>
              <a:t>verdikt</a:t>
            </a:r>
            <a:r>
              <a:rPr lang="nl-BE" sz="2000" dirty="0"/>
              <a:t>.</a:t>
            </a:r>
          </a:p>
          <a:p>
            <a:r>
              <a:rPr lang="nl-BE" sz="2000" dirty="0"/>
              <a:t>Misschien meer bewegen tijdens vrije tijd maar afname op het werk, verplaatsingen,…</a:t>
            </a:r>
          </a:p>
          <a:p>
            <a:r>
              <a:rPr lang="nl-BE" sz="2000" dirty="0"/>
              <a:t>Vaste structuur valt weg</a:t>
            </a:r>
          </a:p>
          <a:p>
            <a:endParaRPr lang="nl-BE" sz="1800" dirty="0"/>
          </a:p>
        </p:txBody>
      </p:sp>
      <p:sp>
        <p:nvSpPr>
          <p:cNvPr id="7" name="Tijdelijke aanduiding voor tekst 6">
            <a:extLst>
              <a:ext uri="{FF2B5EF4-FFF2-40B4-BE49-F238E27FC236}">
                <a16:creationId xmlns:a16="http://schemas.microsoft.com/office/drawing/2014/main" id="{669B0EF8-E77B-4992-BAD0-67B4C368D095}"/>
              </a:ext>
            </a:extLst>
          </p:cNvPr>
          <p:cNvSpPr>
            <a:spLocks noGrp="1"/>
          </p:cNvSpPr>
          <p:nvPr>
            <p:ph type="body" sz="quarter" idx="13"/>
          </p:nvPr>
        </p:nvSpPr>
        <p:spPr>
          <a:xfrm>
            <a:off x="719667" y="1176867"/>
            <a:ext cx="10991851" cy="118533"/>
          </a:xfrm>
        </p:spPr>
        <p:txBody>
          <a:bodyPr>
            <a:normAutofit fontScale="25000" lnSpcReduction="20000"/>
          </a:bodyPr>
          <a:lstStyle/>
          <a:p>
            <a:endParaRPr lang="nl-BE" dirty="0"/>
          </a:p>
        </p:txBody>
      </p:sp>
      <p:sp>
        <p:nvSpPr>
          <p:cNvPr id="4" name="Titel 3">
            <a:extLst>
              <a:ext uri="{FF2B5EF4-FFF2-40B4-BE49-F238E27FC236}">
                <a16:creationId xmlns:a16="http://schemas.microsoft.com/office/drawing/2014/main" id="{6D7032DA-BE0C-4945-8A60-AAE6D2276D38}"/>
              </a:ext>
            </a:extLst>
          </p:cNvPr>
          <p:cNvSpPr>
            <a:spLocks noGrp="1"/>
          </p:cNvSpPr>
          <p:nvPr>
            <p:ph type="title"/>
          </p:nvPr>
        </p:nvSpPr>
        <p:spPr>
          <a:xfrm>
            <a:off x="960000" y="382935"/>
            <a:ext cx="10272000" cy="1801465"/>
          </a:xfrm>
        </p:spPr>
        <p:txBody>
          <a:bodyPr>
            <a:normAutofit fontScale="90000"/>
          </a:bodyPr>
          <a:lstStyle/>
          <a:p>
            <a:br>
              <a:rPr lang="nl-BE" dirty="0"/>
            </a:br>
            <a:r>
              <a:rPr lang="nl-BE" dirty="0"/>
              <a:t>Wat is het effect van CoVid-19 voor de Belgen?</a:t>
            </a:r>
            <a:br>
              <a:rPr lang="nl-BE" dirty="0"/>
            </a:br>
            <a:endParaRPr lang="nl-BE" dirty="0"/>
          </a:p>
        </p:txBody>
      </p:sp>
      <p:sp>
        <p:nvSpPr>
          <p:cNvPr id="5" name="Rechthoek 4">
            <a:extLst>
              <a:ext uri="{FF2B5EF4-FFF2-40B4-BE49-F238E27FC236}">
                <a16:creationId xmlns:a16="http://schemas.microsoft.com/office/drawing/2014/main" id="{055EC9E4-DAB9-418F-BA80-1CDFEB72DD09}"/>
              </a:ext>
            </a:extLst>
          </p:cNvPr>
          <p:cNvSpPr/>
          <p:nvPr/>
        </p:nvSpPr>
        <p:spPr>
          <a:xfrm>
            <a:off x="870408" y="4771611"/>
            <a:ext cx="10451183" cy="461665"/>
          </a:xfrm>
          <a:prstGeom prst="rect">
            <a:avLst/>
          </a:prstGeom>
        </p:spPr>
        <p:txBody>
          <a:bodyPr wrap="square">
            <a:spAutoFit/>
          </a:bodyPr>
          <a:lstStyle/>
          <a:p>
            <a:r>
              <a:rPr lang="nl-BE" sz="1200" dirty="0"/>
              <a:t>Tweede COVID-19 gezondheidsenquête: eerste resultaten. Brussel, België; Depotnummer: D/2020/14.440/51. Beschikbaar op: </a:t>
            </a:r>
            <a:r>
              <a:rPr lang="nl-BE" sz="1200" dirty="0">
                <a:hlinkClick r:id="rId3">
                  <a:extLst>
                    <a:ext uri="{A12FA001-AC4F-418D-AE19-62706E023703}">
                      <ahyp:hlinkClr xmlns:ahyp="http://schemas.microsoft.com/office/drawing/2018/hyperlinkcolor" val="tx"/>
                    </a:ext>
                  </a:extLst>
                </a:hlinkClick>
              </a:rPr>
              <a:t>https://doi.org/10.25608/kd4x-0m92</a:t>
            </a:r>
            <a:endParaRPr lang="nl-BE" sz="1200" dirty="0"/>
          </a:p>
          <a:p>
            <a:r>
              <a:rPr lang="nl-BE" sz="1200" dirty="0"/>
              <a:t>Zelfs wandeling naar de printer deed ons deugd, Het Nieuwsblad, dinsdag 19 mei 2020</a:t>
            </a:r>
          </a:p>
        </p:txBody>
      </p:sp>
      <p:pic>
        <p:nvPicPr>
          <p:cNvPr id="8" name="Tijdelijke aanduiding voor inhoud 9" descr="Afbeelding met mes&#10;&#10;Automatisch gegenereerde beschrijving">
            <a:extLst>
              <a:ext uri="{FF2B5EF4-FFF2-40B4-BE49-F238E27FC236}">
                <a16:creationId xmlns:a16="http://schemas.microsoft.com/office/drawing/2014/main" id="{12C88DBC-DAA1-4920-879C-9133388AF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76" y="5365448"/>
            <a:ext cx="1609422" cy="831535"/>
          </a:xfrm>
          <a:prstGeom prst="rect">
            <a:avLst/>
          </a:prstGeom>
        </p:spPr>
      </p:pic>
    </p:spTree>
    <p:extLst>
      <p:ext uri="{BB962C8B-B14F-4D97-AF65-F5344CB8AC3E}">
        <p14:creationId xmlns:p14="http://schemas.microsoft.com/office/powerpoint/2010/main" val="784802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D78FAA44-142C-40CB-A463-E4863F144E21}"/>
              </a:ext>
            </a:extLst>
          </p:cNvPr>
          <p:cNvSpPr>
            <a:spLocks noGrp="1"/>
          </p:cNvSpPr>
          <p:nvPr>
            <p:ph type="body" sz="quarter" idx="13"/>
          </p:nvPr>
        </p:nvSpPr>
        <p:spPr/>
        <p:txBody>
          <a:bodyPr>
            <a:normAutofit fontScale="77500" lnSpcReduction="20000"/>
          </a:bodyPr>
          <a:lstStyle/>
          <a:p>
            <a:endParaRPr lang="en-GB"/>
          </a:p>
        </p:txBody>
      </p:sp>
      <p:sp>
        <p:nvSpPr>
          <p:cNvPr id="2" name="Titel 1"/>
          <p:cNvSpPr>
            <a:spLocks noGrp="1"/>
          </p:cNvSpPr>
          <p:nvPr>
            <p:ph type="title"/>
          </p:nvPr>
        </p:nvSpPr>
        <p:spPr>
          <a:xfrm>
            <a:off x="960000" y="382935"/>
            <a:ext cx="10272000" cy="1153932"/>
          </a:xfrm>
        </p:spPr>
        <p:txBody>
          <a:bodyPr/>
          <a:lstStyle/>
          <a:p>
            <a:r>
              <a:rPr lang="nl-BE" dirty="0"/>
              <a:t>Vlaming is niet gelijk</a:t>
            </a:r>
          </a:p>
        </p:txBody>
      </p:sp>
      <p:pic>
        <p:nvPicPr>
          <p:cNvPr id="4" name="Afbeelding 3"/>
          <p:cNvPicPr>
            <a:picLocks noChangeAspect="1"/>
          </p:cNvPicPr>
          <p:nvPr/>
        </p:nvPicPr>
        <p:blipFill rotWithShape="1">
          <a:blip r:embed="rId3"/>
          <a:srcRect l="57087" t="11019" r="9051" b="6982"/>
          <a:stretch/>
        </p:blipFill>
        <p:spPr>
          <a:xfrm>
            <a:off x="2254490" y="1220565"/>
            <a:ext cx="7317474" cy="5514392"/>
          </a:xfrm>
          <a:prstGeom prst="rect">
            <a:avLst/>
          </a:prstGeom>
        </p:spPr>
      </p:pic>
      <p:pic>
        <p:nvPicPr>
          <p:cNvPr id="7" name="Tijdelijke aanduiding voor inhoud 9" descr="Afbeelding met mes&#10;&#10;Automatisch gegenereerde beschrijving">
            <a:extLst>
              <a:ext uri="{FF2B5EF4-FFF2-40B4-BE49-F238E27FC236}">
                <a16:creationId xmlns:a16="http://schemas.microsoft.com/office/drawing/2014/main" id="{9FE5F90E-C044-40C3-BEF2-C477CD1CD4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2050" y="5637435"/>
            <a:ext cx="1713321" cy="968542"/>
          </a:xfrm>
          <a:prstGeom prst="rect">
            <a:avLst/>
          </a:prstGeom>
        </p:spPr>
      </p:pic>
    </p:spTree>
    <p:extLst>
      <p:ext uri="{BB962C8B-B14F-4D97-AF65-F5344CB8AC3E}">
        <p14:creationId xmlns:p14="http://schemas.microsoft.com/office/powerpoint/2010/main" val="3848009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76C8E-7B2B-4A19-8FDC-08EADB76B12C}"/>
              </a:ext>
            </a:extLst>
          </p:cNvPr>
          <p:cNvSpPr>
            <a:spLocks noGrp="1"/>
          </p:cNvSpPr>
          <p:nvPr>
            <p:ph type="title"/>
          </p:nvPr>
        </p:nvSpPr>
        <p:spPr>
          <a:xfrm>
            <a:off x="960000" y="2880000"/>
            <a:ext cx="11063387" cy="1828187"/>
          </a:xfrm>
        </p:spPr>
        <p:txBody>
          <a:bodyPr/>
          <a:lstStyle/>
          <a:p>
            <a:r>
              <a:rPr lang="nl-BE" b="0" dirty="0"/>
              <a:t>Hoeveel aandacht kan jij aan </a:t>
            </a:r>
            <a:r>
              <a:rPr lang="nl-BE" dirty="0"/>
              <a:t>beweging buiten de praktijk/na revalidatie</a:t>
            </a:r>
            <a:r>
              <a:rPr lang="nl-BE" b="0" dirty="0"/>
              <a:t> geven? </a:t>
            </a:r>
            <a:br>
              <a:rPr lang="nl-BE" b="0" dirty="0"/>
            </a:br>
            <a:br>
              <a:rPr lang="nl-BE" b="0" dirty="0"/>
            </a:br>
            <a:r>
              <a:rPr lang="nl-BE" b="0" dirty="0"/>
              <a:t>Met welke resultaten?</a:t>
            </a:r>
          </a:p>
        </p:txBody>
      </p:sp>
      <p:pic>
        <p:nvPicPr>
          <p:cNvPr id="6" name="Afbeelding 5" descr="Afbeelding met tekening&#10;&#10;Automatisch gegenereerde beschrijving">
            <a:extLst>
              <a:ext uri="{FF2B5EF4-FFF2-40B4-BE49-F238E27FC236}">
                <a16:creationId xmlns:a16="http://schemas.microsoft.com/office/drawing/2014/main" id="{C5AD3142-F6ED-48C4-9437-236CFCE2C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57" y="5138057"/>
            <a:ext cx="2808763" cy="1415143"/>
          </a:xfrm>
          <a:prstGeom prst="rect">
            <a:avLst/>
          </a:prstGeom>
        </p:spPr>
      </p:pic>
    </p:spTree>
    <p:extLst>
      <p:ext uri="{BB962C8B-B14F-4D97-AF65-F5344CB8AC3E}">
        <p14:creationId xmlns:p14="http://schemas.microsoft.com/office/powerpoint/2010/main" val="3580661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ening&#10;&#10;Automatisch gegenereerde beschrijving">
            <a:extLst>
              <a:ext uri="{FF2B5EF4-FFF2-40B4-BE49-F238E27FC236}">
                <a16:creationId xmlns:a16="http://schemas.microsoft.com/office/drawing/2014/main" id="{676050DA-CA22-4F80-AB8C-1467A05E02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1748536"/>
            <a:ext cx="9119616" cy="3360928"/>
          </a:xfrm>
          <a:prstGeom prst="rect">
            <a:avLst/>
          </a:prstGeom>
        </p:spPr>
      </p:pic>
    </p:spTree>
    <p:extLst>
      <p:ext uri="{BB962C8B-B14F-4D97-AF65-F5344CB8AC3E}">
        <p14:creationId xmlns:p14="http://schemas.microsoft.com/office/powerpoint/2010/main" val="17873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media 8" title="Bewegen Op Verwijzing">
            <a:hlinkClick r:id="" action="ppaction://media"/>
            <a:extLst>
              <a:ext uri="{FF2B5EF4-FFF2-40B4-BE49-F238E27FC236}">
                <a16:creationId xmlns:a16="http://schemas.microsoft.com/office/drawing/2014/main" id="{EF632F27-805B-4FFB-A0CA-B03C4B1393F5}"/>
              </a:ext>
            </a:extLst>
          </p:cNvPr>
          <p:cNvPicPr>
            <a:picLocks noGrp="1" noRot="1" noChangeAspect="1"/>
          </p:cNvPicPr>
          <p:nvPr>
            <p:ph idx="1"/>
            <a:videoFile r:link="rId1"/>
          </p:nvPr>
        </p:nvPicPr>
        <p:blipFill>
          <a:blip r:embed="rId4"/>
          <a:stretch>
            <a:fillRect/>
          </a:stretch>
        </p:blipFill>
        <p:spPr>
          <a:xfrm>
            <a:off x="736146" y="547915"/>
            <a:ext cx="9210675" cy="5181600"/>
          </a:xfrm>
          <a:prstGeom prst="rect">
            <a:avLst/>
          </a:prstGeom>
        </p:spPr>
      </p:pic>
    </p:spTree>
    <p:extLst>
      <p:ext uri="{BB962C8B-B14F-4D97-AF65-F5344CB8AC3E}">
        <p14:creationId xmlns:p14="http://schemas.microsoft.com/office/powerpoint/2010/main" val="206025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inhoud 12">
            <a:extLst>
              <a:ext uri="{FF2B5EF4-FFF2-40B4-BE49-F238E27FC236}">
                <a16:creationId xmlns:a16="http://schemas.microsoft.com/office/drawing/2014/main" id="{69F05E30-27AB-47A9-8963-BD33E4F4BAA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28" y="-172976"/>
            <a:ext cx="3587671" cy="7311287"/>
          </a:xfrm>
        </p:spPr>
      </p:pic>
      <p:sp>
        <p:nvSpPr>
          <p:cNvPr id="15" name="Tijdelijke aanduiding voor inhoud 14">
            <a:extLst>
              <a:ext uri="{FF2B5EF4-FFF2-40B4-BE49-F238E27FC236}">
                <a16:creationId xmlns:a16="http://schemas.microsoft.com/office/drawing/2014/main" id="{1D7147FD-3CCA-4C79-9711-1DCC243D60C0}"/>
              </a:ext>
            </a:extLst>
          </p:cNvPr>
          <p:cNvSpPr>
            <a:spLocks noGrp="1"/>
          </p:cNvSpPr>
          <p:nvPr>
            <p:ph sz="half" idx="2"/>
          </p:nvPr>
        </p:nvSpPr>
        <p:spPr>
          <a:xfrm>
            <a:off x="5097824" y="2164800"/>
            <a:ext cx="7094176" cy="3840000"/>
          </a:xfrm>
        </p:spPr>
        <p:txBody>
          <a:bodyPr>
            <a:normAutofit lnSpcReduction="10000"/>
          </a:bodyPr>
          <a:lstStyle/>
          <a:p>
            <a:pPr marL="493788" indent="-457189">
              <a:buFont typeface="+mj-lt"/>
              <a:buAutoNum type="arabicPeriod"/>
            </a:pPr>
            <a:r>
              <a:rPr lang="en-GB" dirty="0" err="1"/>
              <a:t>Huisarts</a:t>
            </a:r>
            <a:r>
              <a:rPr lang="en-GB" dirty="0"/>
              <a:t> </a:t>
            </a:r>
            <a:r>
              <a:rPr lang="en-GB" dirty="0" err="1"/>
              <a:t>verwijst</a:t>
            </a:r>
            <a:endParaRPr lang="en-GB" dirty="0"/>
          </a:p>
          <a:p>
            <a:pPr marL="493788" indent="-457189">
              <a:buFont typeface="+mj-lt"/>
              <a:buAutoNum type="arabicPeriod"/>
            </a:pPr>
            <a:r>
              <a:rPr lang="en-GB" dirty="0" err="1"/>
              <a:t>Deelnemer</a:t>
            </a:r>
            <a:r>
              <a:rPr lang="en-GB" dirty="0"/>
              <a:t> </a:t>
            </a:r>
            <a:r>
              <a:rPr lang="en-GB" dirty="0" err="1"/>
              <a:t>maakt</a:t>
            </a:r>
            <a:r>
              <a:rPr lang="en-GB" dirty="0"/>
              <a:t> </a:t>
            </a:r>
            <a:r>
              <a:rPr lang="en-GB" dirty="0" err="1"/>
              <a:t>afspraak</a:t>
            </a:r>
            <a:endParaRPr lang="en-GB" dirty="0"/>
          </a:p>
          <a:p>
            <a:pPr marL="493788" indent="-457189">
              <a:buFont typeface="+mj-lt"/>
              <a:buAutoNum type="arabicPeriod"/>
            </a:pPr>
            <a:r>
              <a:rPr lang="en-GB" dirty="0" err="1"/>
              <a:t>Samen</a:t>
            </a:r>
            <a:r>
              <a:rPr lang="en-GB" dirty="0"/>
              <a:t> </a:t>
            </a:r>
            <a:r>
              <a:rPr lang="en-GB" dirty="0" err="1"/>
              <a:t>beweegplan</a:t>
            </a:r>
            <a:r>
              <a:rPr lang="en-GB" dirty="0"/>
              <a:t> </a:t>
            </a:r>
            <a:r>
              <a:rPr lang="en-GB" dirty="0" err="1"/>
              <a:t>maken</a:t>
            </a:r>
            <a:endParaRPr lang="en-GB" dirty="0"/>
          </a:p>
          <a:p>
            <a:pPr marL="493788" indent="-457189">
              <a:buFont typeface="+mj-lt"/>
              <a:buAutoNum type="arabicPeriod"/>
            </a:pPr>
            <a:r>
              <a:rPr lang="en-GB" dirty="0" err="1"/>
              <a:t>Deelnemer</a:t>
            </a:r>
            <a:r>
              <a:rPr lang="en-GB" dirty="0"/>
              <a:t> </a:t>
            </a:r>
            <a:r>
              <a:rPr lang="en-GB" dirty="0" err="1"/>
              <a:t>probeert</a:t>
            </a:r>
            <a:r>
              <a:rPr lang="en-GB" dirty="0"/>
              <a:t> </a:t>
            </a:r>
            <a:r>
              <a:rPr lang="en-GB" dirty="0" err="1"/>
              <a:t>uit</a:t>
            </a:r>
            <a:endParaRPr lang="en-GB" dirty="0"/>
          </a:p>
          <a:p>
            <a:pPr marL="493788" indent="-457189">
              <a:buFont typeface="+mj-lt"/>
              <a:buAutoNum type="arabicPeriod"/>
            </a:pPr>
            <a:r>
              <a:rPr lang="en-GB" dirty="0" err="1"/>
              <a:t>Opvolging</a:t>
            </a:r>
            <a:r>
              <a:rPr lang="en-GB" dirty="0"/>
              <a:t> van coach</a:t>
            </a:r>
          </a:p>
          <a:p>
            <a:pPr marL="493788" indent="-457189">
              <a:buFont typeface="+mj-lt"/>
              <a:buAutoNum type="arabicPeriod"/>
            </a:pPr>
            <a:r>
              <a:rPr lang="en-GB" dirty="0" err="1"/>
              <a:t>Actieve</a:t>
            </a:r>
            <a:r>
              <a:rPr lang="en-GB" dirty="0"/>
              <a:t> </a:t>
            </a:r>
            <a:r>
              <a:rPr lang="en-GB" dirty="0" err="1"/>
              <a:t>levensstijl</a:t>
            </a:r>
            <a:r>
              <a:rPr lang="en-GB" dirty="0"/>
              <a:t> </a:t>
            </a:r>
            <a:r>
              <a:rPr lang="en-GB" dirty="0" err="1"/>
              <a:t>zonder</a:t>
            </a:r>
            <a:r>
              <a:rPr lang="en-GB" dirty="0"/>
              <a:t> </a:t>
            </a:r>
            <a:r>
              <a:rPr lang="en-GB" dirty="0" err="1"/>
              <a:t>opvolging</a:t>
            </a:r>
            <a:r>
              <a:rPr lang="en-GB" dirty="0"/>
              <a:t> van coach</a:t>
            </a:r>
          </a:p>
          <a:p>
            <a:pPr marL="493788" indent="-457189">
              <a:buFont typeface="+mj-lt"/>
              <a:buAutoNum type="arabicPeriod"/>
            </a:pPr>
            <a:r>
              <a:rPr lang="en-GB" dirty="0" err="1"/>
              <a:t>Opvolging</a:t>
            </a:r>
            <a:r>
              <a:rPr lang="en-GB" dirty="0"/>
              <a:t> van </a:t>
            </a:r>
            <a:r>
              <a:rPr lang="en-GB" dirty="0" err="1"/>
              <a:t>huisarts</a:t>
            </a:r>
            <a:endParaRPr lang="en-GB" dirty="0"/>
          </a:p>
          <a:p>
            <a:endParaRPr lang="en-GB" dirty="0"/>
          </a:p>
        </p:txBody>
      </p:sp>
      <p:sp>
        <p:nvSpPr>
          <p:cNvPr id="2" name="Titel 1"/>
          <p:cNvSpPr>
            <a:spLocks noGrp="1"/>
          </p:cNvSpPr>
          <p:nvPr>
            <p:ph type="title"/>
          </p:nvPr>
        </p:nvSpPr>
        <p:spPr/>
        <p:txBody>
          <a:bodyPr/>
          <a:lstStyle/>
          <a:p>
            <a:pPr algn="ctr"/>
            <a:r>
              <a:rPr lang="nl-BE" dirty="0"/>
              <a:t>Vast verloop</a:t>
            </a:r>
          </a:p>
        </p:txBody>
      </p:sp>
      <p:pic>
        <p:nvPicPr>
          <p:cNvPr id="5" name="Tijdelijke aanduiding voor inhoud 9" descr="Afbeelding met mes&#10;&#10;Automatisch gegenereerde beschrijving">
            <a:extLst>
              <a:ext uri="{FF2B5EF4-FFF2-40B4-BE49-F238E27FC236}">
                <a16:creationId xmlns:a16="http://schemas.microsoft.com/office/drawing/2014/main" id="{FBE90E50-E732-40F9-96DD-3254D7AC9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176" y="5811763"/>
            <a:ext cx="1609422" cy="831535"/>
          </a:xfrm>
          <a:prstGeom prst="rect">
            <a:avLst/>
          </a:prstGeom>
        </p:spPr>
      </p:pic>
    </p:spTree>
    <p:extLst>
      <p:ext uri="{BB962C8B-B14F-4D97-AF65-F5344CB8AC3E}">
        <p14:creationId xmlns:p14="http://schemas.microsoft.com/office/powerpoint/2010/main" val="3436445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E2C98F-AD34-42AE-8947-AE9744F01552}"/>
              </a:ext>
            </a:extLst>
          </p:cNvPr>
          <p:cNvSpPr>
            <a:spLocks noGrp="1"/>
          </p:cNvSpPr>
          <p:nvPr>
            <p:ph type="title"/>
          </p:nvPr>
        </p:nvSpPr>
        <p:spPr>
          <a:xfrm>
            <a:off x="960000" y="382935"/>
            <a:ext cx="8399153" cy="604975"/>
          </a:xfrm>
        </p:spPr>
        <p:txBody>
          <a:bodyPr>
            <a:noAutofit/>
          </a:bodyPr>
          <a:lstStyle/>
          <a:p>
            <a:r>
              <a:rPr lang="en-GB" sz="2800" dirty="0" err="1"/>
              <a:t>Patiënt</a:t>
            </a:r>
            <a:r>
              <a:rPr lang="en-GB" sz="2800" dirty="0"/>
              <a:t> </a:t>
            </a:r>
            <a:r>
              <a:rPr lang="en-GB" sz="2800" dirty="0" err="1"/>
              <a:t>haalt</a:t>
            </a:r>
            <a:r>
              <a:rPr lang="en-GB" sz="2800" dirty="0"/>
              <a:t> </a:t>
            </a:r>
            <a:r>
              <a:rPr lang="en-GB" sz="2800" dirty="0" err="1"/>
              <a:t>aanbeveling</a:t>
            </a:r>
            <a:r>
              <a:rPr lang="en-GB" sz="2800" dirty="0"/>
              <a:t> </a:t>
            </a:r>
            <a:r>
              <a:rPr lang="en-GB" sz="2800" dirty="0" err="1"/>
              <a:t>beweging</a:t>
            </a:r>
            <a:r>
              <a:rPr lang="en-GB" sz="2800" dirty="0"/>
              <a:t> </a:t>
            </a:r>
            <a:r>
              <a:rPr lang="en-GB" sz="2800" dirty="0" err="1"/>
              <a:t>en</a:t>
            </a:r>
            <a:r>
              <a:rPr lang="en-GB" sz="2800" dirty="0"/>
              <a:t>/of </a:t>
            </a:r>
            <a:r>
              <a:rPr lang="en-GB" sz="2800" dirty="0" err="1"/>
              <a:t>langdurig</a:t>
            </a:r>
            <a:r>
              <a:rPr lang="en-GB" sz="2800" dirty="0"/>
              <a:t> </a:t>
            </a:r>
            <a:r>
              <a:rPr lang="en-GB" sz="2800" dirty="0" err="1"/>
              <a:t>zitten</a:t>
            </a:r>
            <a:r>
              <a:rPr lang="en-GB" sz="2800" dirty="0"/>
              <a:t> </a:t>
            </a:r>
            <a:r>
              <a:rPr lang="en-GB" sz="2800" dirty="0" err="1"/>
              <a:t>niet</a:t>
            </a:r>
            <a:r>
              <a:rPr lang="en-GB" sz="2800" dirty="0"/>
              <a:t> </a:t>
            </a:r>
          </a:p>
        </p:txBody>
      </p:sp>
      <p:pic>
        <p:nvPicPr>
          <p:cNvPr id="5" name="Tijdelijke aanduiding voor inhoud 6">
            <a:extLst>
              <a:ext uri="{FF2B5EF4-FFF2-40B4-BE49-F238E27FC236}">
                <a16:creationId xmlns:a16="http://schemas.microsoft.com/office/drawing/2014/main" id="{821F362F-EA92-4AE8-9D2C-7416635A0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832" y="1131918"/>
            <a:ext cx="10461911" cy="4594164"/>
          </a:xfrm>
          <a:prstGeom prst="rect">
            <a:avLst/>
          </a:prstGeom>
        </p:spPr>
      </p:pic>
      <p:pic>
        <p:nvPicPr>
          <p:cNvPr id="6" name="Afbeelding 5" descr="Afbeelding met tekening&#10;&#10;Automatisch gegenereerde beschrijving">
            <a:extLst>
              <a:ext uri="{FF2B5EF4-FFF2-40B4-BE49-F238E27FC236}">
                <a16:creationId xmlns:a16="http://schemas.microsoft.com/office/drawing/2014/main" id="{8053CC18-D76C-4335-B6A1-787BAECA0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000" y="5807347"/>
            <a:ext cx="1903340" cy="701453"/>
          </a:xfrm>
          <a:prstGeom prst="rect">
            <a:avLst/>
          </a:prstGeom>
        </p:spPr>
      </p:pic>
    </p:spTree>
    <p:extLst>
      <p:ext uri="{BB962C8B-B14F-4D97-AF65-F5344CB8AC3E}">
        <p14:creationId xmlns:p14="http://schemas.microsoft.com/office/powerpoint/2010/main" val="1652218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439" y="450883"/>
            <a:ext cx="2747161" cy="578364"/>
          </a:xfrm>
        </p:spPr>
        <p:txBody>
          <a:bodyPr>
            <a:normAutofit fontScale="90000"/>
          </a:bodyPr>
          <a:lstStyle/>
          <a:p>
            <a:r>
              <a:rPr lang="nl-BE" dirty="0"/>
              <a:t>Bewegen</a:t>
            </a:r>
          </a:p>
        </p:txBody>
      </p:sp>
      <p:pic>
        <p:nvPicPr>
          <p:cNvPr id="8" name="Tijdelijke aanduiding voor inhoud 7">
            <a:extLst>
              <a:ext uri="{FF2B5EF4-FFF2-40B4-BE49-F238E27FC236}">
                <a16:creationId xmlns:a16="http://schemas.microsoft.com/office/drawing/2014/main" id="{62CDE96F-E528-43E1-A83A-E6EE0171FC4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362" y="1256979"/>
            <a:ext cx="12089276" cy="4344041"/>
          </a:xfrm>
          <a:prstGeom prst="roundRect">
            <a:avLst>
              <a:gd name="adj" fmla="val 8594"/>
            </a:avLst>
          </a:prstGeom>
          <a:solidFill>
            <a:srgbClr val="FFFFFF">
              <a:shade val="85000"/>
            </a:srgbClr>
          </a:solidFill>
          <a:ln>
            <a:noFill/>
          </a:ln>
          <a:effectLst/>
        </p:spPr>
      </p:pic>
      <p:pic>
        <p:nvPicPr>
          <p:cNvPr id="5" name="Afbeelding 4" descr="Afbeelding met tekening&#10;&#10;Automatisch gegenereerde beschrijving">
            <a:extLst>
              <a:ext uri="{FF2B5EF4-FFF2-40B4-BE49-F238E27FC236}">
                <a16:creationId xmlns:a16="http://schemas.microsoft.com/office/drawing/2014/main" id="{2D95D4FF-35B9-4693-9D34-8C3278ACACC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0098727" y="327794"/>
            <a:ext cx="1903340" cy="701453"/>
          </a:xfrm>
          <a:prstGeom prst="rect">
            <a:avLst/>
          </a:prstGeom>
          <a:effectLst/>
        </p:spPr>
      </p:pic>
    </p:spTree>
    <p:extLst>
      <p:ext uri="{BB962C8B-B14F-4D97-AF65-F5344CB8AC3E}">
        <p14:creationId xmlns:p14="http://schemas.microsoft.com/office/powerpoint/2010/main" val="33023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BF002-5416-428E-A0DC-4AA140F99F0F}"/>
              </a:ext>
            </a:extLst>
          </p:cNvPr>
          <p:cNvSpPr>
            <a:spLocks noGrp="1"/>
          </p:cNvSpPr>
          <p:nvPr>
            <p:ph type="title"/>
          </p:nvPr>
        </p:nvSpPr>
        <p:spPr/>
        <p:txBody>
          <a:bodyPr/>
          <a:lstStyle/>
          <a:p>
            <a:r>
              <a:rPr lang="nl-BE" dirty="0"/>
              <a:t>Indeling van de LOKK/PR (2 uur)</a:t>
            </a:r>
            <a:br>
              <a:rPr lang="nl-BE" dirty="0"/>
            </a:br>
            <a:endParaRPr lang="nl-BE" dirty="0"/>
          </a:p>
        </p:txBody>
      </p:sp>
      <p:pic>
        <p:nvPicPr>
          <p:cNvPr id="10" name="Tijdelijke aanduiding voor inhoud 9" descr="Afbeelding met mes&#10;&#10;Automatisch gegenereerde beschrijving">
            <a:extLst>
              <a:ext uri="{FF2B5EF4-FFF2-40B4-BE49-F238E27FC236}">
                <a16:creationId xmlns:a16="http://schemas.microsoft.com/office/drawing/2014/main" id="{9296A95A-85B7-4E6F-AFEE-702CD78757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5658" y="4432616"/>
            <a:ext cx="2279514" cy="1177749"/>
          </a:xfrm>
        </p:spPr>
      </p:pic>
      <p:sp>
        <p:nvSpPr>
          <p:cNvPr id="3" name="Rechthoek 2">
            <a:extLst>
              <a:ext uri="{FF2B5EF4-FFF2-40B4-BE49-F238E27FC236}">
                <a16:creationId xmlns:a16="http://schemas.microsoft.com/office/drawing/2014/main" id="{D6A2EC1E-60F3-49CF-BAA7-0E231E22A73D}"/>
              </a:ext>
            </a:extLst>
          </p:cNvPr>
          <p:cNvSpPr/>
          <p:nvPr/>
        </p:nvSpPr>
        <p:spPr>
          <a:xfrm>
            <a:off x="370115" y="1235839"/>
            <a:ext cx="10167256" cy="3785652"/>
          </a:xfrm>
          <a:prstGeom prst="rect">
            <a:avLst/>
          </a:prstGeom>
        </p:spPr>
        <p:txBody>
          <a:bodyPr wrap="square">
            <a:spAutoFit/>
          </a:bodyPr>
          <a:lstStyle/>
          <a:p>
            <a:pPr marL="800100" lvl="1" indent="-342900">
              <a:buFont typeface="Arial" panose="020B0604020202020204" pitchFamily="34" charset="0"/>
              <a:buChar char="•"/>
            </a:pPr>
            <a:r>
              <a:rPr lang="nl-BE" sz="2400" dirty="0"/>
              <a:t>Voorstelling vernieuwd verdienmodel kinesitherapie </a:t>
            </a:r>
          </a:p>
          <a:p>
            <a:pPr marL="800100" lvl="1" indent="-342900">
              <a:buFont typeface="Arial" panose="020B0604020202020204" pitchFamily="34" charset="0"/>
              <a:buChar char="•"/>
            </a:pPr>
            <a:r>
              <a:rPr lang="nl-BE" sz="2400" dirty="0"/>
              <a:t>Voorstelling bewegingsdriehoek en de voordelen in relatie tot frequent behandelde pathologieën </a:t>
            </a:r>
          </a:p>
          <a:p>
            <a:pPr marL="800100" lvl="1" indent="-342900">
              <a:buFont typeface="Arial" panose="020B0604020202020204" pitchFamily="34" charset="0"/>
              <a:buChar char="•"/>
            </a:pPr>
            <a:r>
              <a:rPr lang="nl-BE" sz="2400" dirty="0"/>
              <a:t>Invloed van COVID19 op bewegingsgedrag </a:t>
            </a:r>
          </a:p>
          <a:p>
            <a:pPr marL="800100" lvl="1" indent="-342900">
              <a:buFont typeface="Arial" panose="020B0604020202020204" pitchFamily="34" charset="0"/>
              <a:buChar char="•"/>
            </a:pPr>
            <a:r>
              <a:rPr lang="nl-BE" sz="2400" dirty="0"/>
              <a:t>Voorstelling Beweging Op Verwijzing </a:t>
            </a:r>
          </a:p>
          <a:p>
            <a:pPr marL="1055974" lvl="1" indent="0">
              <a:buNone/>
            </a:pPr>
            <a:r>
              <a:rPr lang="nl-BE" sz="2400" dirty="0"/>
              <a:t>   (punt 1-4 = 30 min)</a:t>
            </a:r>
          </a:p>
          <a:p>
            <a:pPr marL="800100" lvl="1" indent="-342900">
              <a:buFont typeface="Arial" panose="020B0604020202020204" pitchFamily="34" charset="0"/>
              <a:buChar char="•"/>
            </a:pPr>
            <a:r>
              <a:rPr lang="nl-BE" sz="2400" dirty="0"/>
              <a:t>Peer Review aan de hand van enkele open vragen </a:t>
            </a:r>
          </a:p>
          <a:p>
            <a:pPr marL="1055974" lvl="1" indent="0">
              <a:buNone/>
            </a:pPr>
            <a:r>
              <a:rPr lang="nl-BE" sz="2400" dirty="0"/>
              <a:t>  (6 vragen elke 10 minuten = 1 uur)</a:t>
            </a:r>
          </a:p>
          <a:p>
            <a:pPr marL="800100" lvl="1" indent="-342900">
              <a:buFont typeface="Arial" panose="020B0604020202020204" pitchFamily="34" charset="0"/>
              <a:buChar char="•"/>
            </a:pPr>
            <a:r>
              <a:rPr lang="nl-BE" sz="2400" dirty="0"/>
              <a:t>Samenvatting van reacties 15’</a:t>
            </a:r>
          </a:p>
          <a:p>
            <a:pPr marL="800100" lvl="1" indent="-342900">
              <a:buFont typeface="Arial" panose="020B0604020202020204" pitchFamily="34" charset="0"/>
              <a:buChar char="•"/>
            </a:pPr>
            <a:r>
              <a:rPr lang="nl-BE" sz="2400" dirty="0"/>
              <a:t>Waar kan ik alle info terugvinden? 10’</a:t>
            </a:r>
          </a:p>
        </p:txBody>
      </p:sp>
    </p:spTree>
    <p:extLst>
      <p:ext uri="{BB962C8B-B14F-4D97-AF65-F5344CB8AC3E}">
        <p14:creationId xmlns:p14="http://schemas.microsoft.com/office/powerpoint/2010/main" val="18649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a:extLst>
              <a:ext uri="{FF2B5EF4-FFF2-40B4-BE49-F238E27FC236}">
                <a16:creationId xmlns:a16="http://schemas.microsoft.com/office/drawing/2014/main" id="{990E5B8B-D4DF-4A45-940A-92D1A74F81CD}"/>
              </a:ext>
            </a:extLst>
          </p:cNvPr>
          <p:cNvSpPr txBox="1">
            <a:spLocks noGrp="1"/>
          </p:cNvSpPr>
          <p:nvPr>
            <p:ph idx="1"/>
          </p:nvPr>
        </p:nvSpPr>
        <p:spPr>
          <a:xfrm>
            <a:off x="960000" y="1573105"/>
            <a:ext cx="10272000" cy="3462230"/>
          </a:xfrm>
          <a:prstGeom prst="rect">
            <a:avLst/>
          </a:prstGeom>
          <a:noFill/>
        </p:spPr>
        <p:txBody>
          <a:bodyPr wrap="square" rtlCol="0">
            <a:spAutoFit/>
          </a:bodyPr>
          <a:lstStyle/>
          <a:p>
            <a:pPr marL="36599" indent="0">
              <a:buNone/>
            </a:pPr>
            <a:r>
              <a:rPr lang="nl-BE" sz="2400" dirty="0"/>
              <a:t>Top 5 ‘aangeduide </a:t>
            </a:r>
            <a:r>
              <a:rPr lang="nl-BE" sz="2400" dirty="0" err="1"/>
              <a:t>pathologieën</a:t>
            </a:r>
            <a:r>
              <a:rPr lang="nl-BE" sz="2400" dirty="0"/>
              <a:t>’</a:t>
            </a:r>
          </a:p>
          <a:p>
            <a:pPr marL="36599" indent="0">
              <a:buNone/>
            </a:pPr>
            <a:endParaRPr lang="nl-BE" sz="2400" dirty="0"/>
          </a:p>
          <a:p>
            <a:pPr marL="304792" indent="-304792">
              <a:buFont typeface="Wingdings" panose="05000000000000000000" pitchFamily="2" charset="2"/>
              <a:buChar char="ü"/>
            </a:pPr>
            <a:r>
              <a:rPr lang="nl-BE" sz="1867" b="1" dirty="0"/>
              <a:t>Overgewicht / obesitas</a:t>
            </a:r>
          </a:p>
          <a:p>
            <a:pPr marL="304792" indent="-304792">
              <a:buFont typeface="Wingdings" panose="05000000000000000000" pitchFamily="2" charset="2"/>
              <a:buChar char="ü"/>
            </a:pPr>
            <a:r>
              <a:rPr lang="nl-BE" sz="1867" b="1" dirty="0"/>
              <a:t>Lage rugpijn</a:t>
            </a:r>
          </a:p>
          <a:p>
            <a:pPr marL="304792" indent="-304792">
              <a:buFont typeface="Wingdings" panose="05000000000000000000" pitchFamily="2" charset="2"/>
              <a:buChar char="ü"/>
            </a:pPr>
            <a:r>
              <a:rPr lang="nl-BE" sz="1867" b="1" dirty="0"/>
              <a:t>Diabetes type 2</a:t>
            </a:r>
          </a:p>
          <a:p>
            <a:pPr marL="304792" indent="-304792">
              <a:buFont typeface="Wingdings" panose="05000000000000000000" pitchFamily="2" charset="2"/>
              <a:buChar char="ü"/>
            </a:pPr>
            <a:r>
              <a:rPr lang="nl-BE" sz="1867" dirty="0"/>
              <a:t>Burn-out, stress, psychosomatische klachten</a:t>
            </a:r>
          </a:p>
          <a:p>
            <a:pPr marL="304792" indent="-304792">
              <a:buFont typeface="Wingdings" panose="05000000000000000000" pitchFamily="2" charset="2"/>
              <a:buChar char="ü"/>
            </a:pPr>
            <a:r>
              <a:rPr lang="nl-BE" sz="1867" dirty="0"/>
              <a:t>Cardiovasculaire aandoening/risico</a:t>
            </a:r>
          </a:p>
          <a:p>
            <a:pPr marL="304792" indent="-304792">
              <a:buFont typeface="Wingdings" panose="05000000000000000000" pitchFamily="2" charset="2"/>
              <a:buChar char="ü"/>
            </a:pPr>
            <a:endParaRPr lang="nl-BE" sz="1867" dirty="0"/>
          </a:p>
          <a:p>
            <a:pPr marL="304792" indent="-304792">
              <a:buFont typeface="Wingdings" panose="05000000000000000000" pitchFamily="2" charset="2"/>
              <a:buChar char="ü"/>
            </a:pPr>
            <a:endParaRPr lang="nl-BE" sz="1867" dirty="0"/>
          </a:p>
          <a:p>
            <a:pPr marL="0" indent="0">
              <a:buNone/>
            </a:pPr>
            <a:r>
              <a:rPr lang="nl-BE" sz="1867" dirty="0"/>
              <a:t>Belangrijk deel (10%) van de online verwijzingen heeft geen aangeduide pathologie. </a:t>
            </a:r>
          </a:p>
        </p:txBody>
      </p:sp>
      <p:sp>
        <p:nvSpPr>
          <p:cNvPr id="7" name="Titel 6">
            <a:extLst>
              <a:ext uri="{FF2B5EF4-FFF2-40B4-BE49-F238E27FC236}">
                <a16:creationId xmlns:a16="http://schemas.microsoft.com/office/drawing/2014/main" id="{60E3290F-6B89-45E7-8C37-58845FAD5D4C}"/>
              </a:ext>
            </a:extLst>
          </p:cNvPr>
          <p:cNvSpPr>
            <a:spLocks noGrp="1"/>
          </p:cNvSpPr>
          <p:nvPr>
            <p:ph type="title"/>
          </p:nvPr>
        </p:nvSpPr>
        <p:spPr>
          <a:xfrm>
            <a:off x="960002" y="678521"/>
            <a:ext cx="3328969" cy="509825"/>
          </a:xfrm>
        </p:spPr>
        <p:txBody>
          <a:bodyPr>
            <a:normAutofit fontScale="90000"/>
          </a:bodyPr>
          <a:lstStyle/>
          <a:p>
            <a:r>
              <a:rPr lang="nl-BE" dirty="0">
                <a:solidFill>
                  <a:schemeClr val="tx1"/>
                </a:solidFill>
              </a:rPr>
              <a:t>Doelgroep</a:t>
            </a:r>
          </a:p>
        </p:txBody>
      </p:sp>
      <p:pic>
        <p:nvPicPr>
          <p:cNvPr id="6" name="Afbeelding 5" descr="Afbeelding met tekening&#10;&#10;Automatisch gegenereerde beschrijving">
            <a:extLst>
              <a:ext uri="{FF2B5EF4-FFF2-40B4-BE49-F238E27FC236}">
                <a16:creationId xmlns:a16="http://schemas.microsoft.com/office/drawing/2014/main" id="{B1E3362F-F219-40AE-8911-C4C63EE006AB}"/>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023255" y="5748880"/>
            <a:ext cx="1903340" cy="701453"/>
          </a:xfrm>
          <a:prstGeom prst="rect">
            <a:avLst/>
          </a:prstGeom>
          <a:effectLst/>
        </p:spPr>
      </p:pic>
    </p:spTree>
    <p:extLst>
      <p:ext uri="{BB962C8B-B14F-4D97-AF65-F5344CB8AC3E}">
        <p14:creationId xmlns:p14="http://schemas.microsoft.com/office/powerpoint/2010/main" val="156659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6067" y="1896867"/>
            <a:ext cx="10272000" cy="3891915"/>
          </a:xfrm>
        </p:spPr>
        <p:txBody>
          <a:bodyPr/>
          <a:lstStyle/>
          <a:p>
            <a:r>
              <a:rPr lang="nl-BE" sz="2400" dirty="0"/>
              <a:t>Competentieprofiel nodig voor kwaliteitsvolle uitrol</a:t>
            </a:r>
          </a:p>
          <a:p>
            <a:pPr lvl="1"/>
            <a:r>
              <a:rPr lang="nl-BE" sz="1600" dirty="0"/>
              <a:t>Beweging</a:t>
            </a:r>
          </a:p>
          <a:p>
            <a:pPr lvl="1"/>
            <a:r>
              <a:rPr lang="nl-BE" sz="1600" dirty="0"/>
              <a:t>Motivatie</a:t>
            </a:r>
          </a:p>
          <a:p>
            <a:pPr lvl="1"/>
            <a:r>
              <a:rPr lang="nl-BE" sz="1600" dirty="0"/>
              <a:t>Doelgroep </a:t>
            </a:r>
          </a:p>
          <a:p>
            <a:r>
              <a:rPr lang="nl-BE" sz="2400" dirty="0"/>
              <a:t>Vooropleidingen </a:t>
            </a:r>
          </a:p>
          <a:p>
            <a:pPr lvl="1"/>
            <a:r>
              <a:rPr lang="nl-BE" sz="1400" dirty="0"/>
              <a:t>Master Lichamelijke Opvoeding en Bewegingswetenschappen</a:t>
            </a:r>
          </a:p>
          <a:p>
            <a:pPr lvl="1"/>
            <a:r>
              <a:rPr lang="nl-BE" sz="1400" dirty="0"/>
              <a:t>Master Revalidatiewetenschappen en Kinesitherapie of erkend zijn als kinesitherapeut </a:t>
            </a:r>
          </a:p>
          <a:p>
            <a:pPr lvl="1"/>
            <a:r>
              <a:rPr lang="nl-BE" sz="1400" dirty="0"/>
              <a:t>Bachelor Sport en Beweging</a:t>
            </a:r>
          </a:p>
          <a:p>
            <a:pPr lvl="1"/>
            <a:r>
              <a:rPr lang="nl-BE" sz="1400" dirty="0"/>
              <a:t>Bachelor Lichamelijke Opvoeding en Bewegingsrecreatie</a:t>
            </a:r>
          </a:p>
          <a:p>
            <a:r>
              <a:rPr lang="nl-BE" sz="2400" dirty="0"/>
              <a:t>3 vormingsdagen voorzien vlak na elke goedkeuringsronde</a:t>
            </a:r>
          </a:p>
          <a:p>
            <a:endParaRPr lang="nl-BE" b="1" dirty="0"/>
          </a:p>
          <a:p>
            <a:endParaRPr lang="nl-BE" dirty="0"/>
          </a:p>
        </p:txBody>
      </p:sp>
      <p:sp>
        <p:nvSpPr>
          <p:cNvPr id="4" name="Tijdelijke aanduiding voor tekst 3">
            <a:extLst>
              <a:ext uri="{FF2B5EF4-FFF2-40B4-BE49-F238E27FC236}">
                <a16:creationId xmlns:a16="http://schemas.microsoft.com/office/drawing/2014/main" id="{C88C6F2D-9547-4359-82E0-CAA6986CBF94}"/>
              </a:ext>
            </a:extLst>
          </p:cNvPr>
          <p:cNvSpPr>
            <a:spLocks noGrp="1"/>
          </p:cNvSpPr>
          <p:nvPr>
            <p:ph type="body" sz="quarter" idx="13"/>
          </p:nvPr>
        </p:nvSpPr>
        <p:spPr/>
        <p:txBody>
          <a:bodyPr>
            <a:normAutofit fontScale="25000" lnSpcReduction="20000"/>
          </a:bodyPr>
          <a:lstStyle/>
          <a:p>
            <a:r>
              <a:rPr lang="nl-BE" sz="12800" dirty="0"/>
              <a:t>Bewegen Op Verwijzing-coach (</a:t>
            </a:r>
            <a:r>
              <a:rPr lang="nl-BE" sz="12800" u="sng" dirty="0"/>
              <a:t>+/-45% kinesitherapeut</a:t>
            </a:r>
            <a:r>
              <a:rPr lang="nl-BE" sz="12800" dirty="0"/>
              <a:t>)</a:t>
            </a:r>
          </a:p>
          <a:p>
            <a:endParaRPr lang="en-GB" dirty="0"/>
          </a:p>
        </p:txBody>
      </p:sp>
      <p:sp>
        <p:nvSpPr>
          <p:cNvPr id="2" name="Titel 1"/>
          <p:cNvSpPr>
            <a:spLocks noGrp="1"/>
          </p:cNvSpPr>
          <p:nvPr>
            <p:ph type="title"/>
          </p:nvPr>
        </p:nvSpPr>
        <p:spPr>
          <a:xfrm>
            <a:off x="892267" y="1536867"/>
            <a:ext cx="10272000" cy="531419"/>
          </a:xfrm>
        </p:spPr>
        <p:txBody>
          <a:bodyPr/>
          <a:lstStyle/>
          <a:p>
            <a:endParaRPr lang="nl-BE" sz="2800" dirty="0"/>
          </a:p>
        </p:txBody>
      </p:sp>
      <p:pic>
        <p:nvPicPr>
          <p:cNvPr id="5" name="Afbeelding 4" descr="Afbeelding met tekening&#10;&#10;Automatisch gegenereerde beschrijving">
            <a:extLst>
              <a:ext uri="{FF2B5EF4-FFF2-40B4-BE49-F238E27FC236}">
                <a16:creationId xmlns:a16="http://schemas.microsoft.com/office/drawing/2014/main" id="{B39C36BE-07D9-479E-8B0F-6C5D4DD21C27}"/>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92267" y="5447329"/>
            <a:ext cx="1903340" cy="701453"/>
          </a:xfrm>
          <a:prstGeom prst="rect">
            <a:avLst/>
          </a:prstGeom>
          <a:effectLst/>
        </p:spPr>
      </p:pic>
    </p:spTree>
    <p:extLst>
      <p:ext uri="{BB962C8B-B14F-4D97-AF65-F5344CB8AC3E}">
        <p14:creationId xmlns:p14="http://schemas.microsoft.com/office/powerpoint/2010/main" val="173681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10000"/>
          </a:bodyPr>
          <a:lstStyle/>
          <a:p>
            <a:r>
              <a:rPr lang="nl-BE" dirty="0"/>
              <a:t>Motivator in gedragsverandering</a:t>
            </a:r>
          </a:p>
          <a:p>
            <a:pPr marL="36599" indent="0">
              <a:buNone/>
            </a:pPr>
            <a:endParaRPr lang="nl-BE" dirty="0"/>
          </a:p>
          <a:p>
            <a:r>
              <a:rPr lang="nl-BE" dirty="0"/>
              <a:t>Beweegplan opstellen samen met deelnemer </a:t>
            </a:r>
          </a:p>
          <a:p>
            <a:pPr marL="0" indent="0">
              <a:buNone/>
            </a:pPr>
            <a:r>
              <a:rPr lang="nl-BE" dirty="0"/>
              <a:t>                       ≠</a:t>
            </a:r>
          </a:p>
          <a:p>
            <a:pPr lvl="1"/>
            <a:r>
              <a:rPr lang="nl-BE" sz="2000" dirty="0"/>
              <a:t>Samen bewegen</a:t>
            </a:r>
          </a:p>
          <a:p>
            <a:pPr lvl="1"/>
            <a:r>
              <a:rPr lang="nl-BE" sz="2000" dirty="0"/>
              <a:t>Behandeling van aandoening </a:t>
            </a:r>
          </a:p>
          <a:p>
            <a:pPr marL="1055974" lvl="1" indent="0">
              <a:buNone/>
            </a:pPr>
            <a:endParaRPr lang="nl-BE" sz="2000" dirty="0"/>
          </a:p>
          <a:p>
            <a:r>
              <a:rPr lang="nl-BE" dirty="0"/>
              <a:t>Freelance of in vast dienstverband</a:t>
            </a:r>
          </a:p>
          <a:p>
            <a:r>
              <a:rPr lang="nl-BE" dirty="0"/>
              <a:t>Engagementsverklaring andere taken</a:t>
            </a:r>
          </a:p>
          <a:p>
            <a:r>
              <a:rPr lang="nl-BE" dirty="0"/>
              <a:t>Neutrale locatie voorzien door intersectoraal netwerk</a:t>
            </a:r>
          </a:p>
          <a:p>
            <a:endParaRPr lang="nl-BE" dirty="0"/>
          </a:p>
        </p:txBody>
      </p:sp>
      <p:sp>
        <p:nvSpPr>
          <p:cNvPr id="4" name="Tijdelijke aanduiding voor tekst 3">
            <a:extLst>
              <a:ext uri="{FF2B5EF4-FFF2-40B4-BE49-F238E27FC236}">
                <a16:creationId xmlns:a16="http://schemas.microsoft.com/office/drawing/2014/main" id="{B20FFF3A-96ED-43D9-A6F3-63895AA8E167}"/>
              </a:ext>
            </a:extLst>
          </p:cNvPr>
          <p:cNvSpPr>
            <a:spLocks noGrp="1"/>
          </p:cNvSpPr>
          <p:nvPr>
            <p:ph type="body" sz="quarter" idx="13"/>
          </p:nvPr>
        </p:nvSpPr>
        <p:spPr/>
        <p:txBody>
          <a:bodyPr>
            <a:normAutofit fontScale="77500" lnSpcReduction="20000"/>
          </a:bodyPr>
          <a:lstStyle/>
          <a:p>
            <a:endParaRPr lang="en-GB"/>
          </a:p>
        </p:txBody>
      </p:sp>
      <p:sp>
        <p:nvSpPr>
          <p:cNvPr id="2" name="Titel 1"/>
          <p:cNvSpPr>
            <a:spLocks noGrp="1"/>
          </p:cNvSpPr>
          <p:nvPr>
            <p:ph type="title"/>
          </p:nvPr>
        </p:nvSpPr>
        <p:spPr>
          <a:xfrm>
            <a:off x="719667" y="806360"/>
            <a:ext cx="10272000" cy="1019265"/>
          </a:xfrm>
        </p:spPr>
        <p:txBody>
          <a:bodyPr/>
          <a:lstStyle/>
          <a:p>
            <a:r>
              <a:rPr lang="nl-BE" dirty="0"/>
              <a:t>Bewegen Op Verwijzing-coach</a:t>
            </a:r>
          </a:p>
        </p:txBody>
      </p:sp>
      <p:pic>
        <p:nvPicPr>
          <p:cNvPr id="5" name="Afbeelding 4" descr="Afbeelding met tekening&#10;&#10;Automatisch gegenereerde beschrijving">
            <a:extLst>
              <a:ext uri="{FF2B5EF4-FFF2-40B4-BE49-F238E27FC236}">
                <a16:creationId xmlns:a16="http://schemas.microsoft.com/office/drawing/2014/main" id="{176AF55D-FB7F-4DF3-8583-E3176FFA560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9960428" y="4857741"/>
            <a:ext cx="1903340" cy="701453"/>
          </a:xfrm>
          <a:prstGeom prst="rect">
            <a:avLst/>
          </a:prstGeom>
          <a:effectLst/>
        </p:spPr>
      </p:pic>
    </p:spTree>
    <p:extLst>
      <p:ext uri="{BB962C8B-B14F-4D97-AF65-F5344CB8AC3E}">
        <p14:creationId xmlns:p14="http://schemas.microsoft.com/office/powerpoint/2010/main" val="13804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1F1974D1-88D4-4D4F-A8DE-5DFA883AE9CA}"/>
              </a:ext>
            </a:extLst>
          </p:cNvPr>
          <p:cNvPicPr>
            <a:picLocks noGrp="1" noChangeAspect="1"/>
          </p:cNvPicPr>
          <p:nvPr>
            <p:ph sz="half" idx="1"/>
          </p:nvPr>
        </p:nvPicPr>
        <p:blipFill rotWithShape="1">
          <a:blip r:embed="rId2"/>
          <a:srcRect l="17169" t="11499" r="66571" b="10019"/>
          <a:stretch/>
        </p:blipFill>
        <p:spPr>
          <a:xfrm rot="20639959">
            <a:off x="625961" y="2122930"/>
            <a:ext cx="3490499" cy="5032313"/>
          </a:xfrm>
          <a:prstGeom prst="rect">
            <a:avLst/>
          </a:prstGeom>
        </p:spPr>
      </p:pic>
      <p:sp>
        <p:nvSpPr>
          <p:cNvPr id="4" name="Tijdelijke aanduiding voor inhoud 3">
            <a:extLst>
              <a:ext uri="{FF2B5EF4-FFF2-40B4-BE49-F238E27FC236}">
                <a16:creationId xmlns:a16="http://schemas.microsoft.com/office/drawing/2014/main" id="{3838B8EA-771D-4F7B-AAA2-85B50CAF4F0F}"/>
              </a:ext>
            </a:extLst>
          </p:cNvPr>
          <p:cNvSpPr>
            <a:spLocks noGrp="1"/>
          </p:cNvSpPr>
          <p:nvPr>
            <p:ph sz="half" idx="2"/>
          </p:nvPr>
        </p:nvSpPr>
        <p:spPr/>
        <p:txBody>
          <a:bodyPr/>
          <a:lstStyle/>
          <a:p>
            <a:r>
              <a:rPr lang="nl-BE" dirty="0"/>
              <a:t>Geen pathologie</a:t>
            </a:r>
          </a:p>
          <a:p>
            <a:r>
              <a:rPr lang="nl-BE" dirty="0"/>
              <a:t>Welke beweging mag (niet)? </a:t>
            </a:r>
          </a:p>
        </p:txBody>
      </p:sp>
      <p:sp>
        <p:nvSpPr>
          <p:cNvPr id="6" name="Tijdelijke aanduiding voor tekst 5">
            <a:extLst>
              <a:ext uri="{FF2B5EF4-FFF2-40B4-BE49-F238E27FC236}">
                <a16:creationId xmlns:a16="http://schemas.microsoft.com/office/drawing/2014/main" id="{124F12AC-EF37-4BD7-9F6A-E6F992405673}"/>
              </a:ext>
            </a:extLst>
          </p:cNvPr>
          <p:cNvSpPr>
            <a:spLocks noGrp="1"/>
          </p:cNvSpPr>
          <p:nvPr>
            <p:ph type="body" sz="quarter" idx="13"/>
          </p:nvPr>
        </p:nvSpPr>
        <p:spPr/>
        <p:txBody>
          <a:bodyPr>
            <a:normAutofit fontScale="77500" lnSpcReduction="20000"/>
          </a:bodyPr>
          <a:lstStyle/>
          <a:p>
            <a:r>
              <a:rPr lang="en-GB" dirty="0">
                <a:hlinkClick r:id="rId3"/>
              </a:rPr>
              <a:t>www.bewegenopverwijzing.be/verwijsbrief</a:t>
            </a:r>
            <a:r>
              <a:rPr lang="en-GB" dirty="0"/>
              <a:t> </a:t>
            </a:r>
          </a:p>
        </p:txBody>
      </p:sp>
      <p:sp>
        <p:nvSpPr>
          <p:cNvPr id="2" name="Titel 1"/>
          <p:cNvSpPr>
            <a:spLocks noGrp="1"/>
          </p:cNvSpPr>
          <p:nvPr>
            <p:ph type="title"/>
          </p:nvPr>
        </p:nvSpPr>
        <p:spPr>
          <a:xfrm>
            <a:off x="719667" y="365126"/>
            <a:ext cx="10634133" cy="1171742"/>
          </a:xfrm>
        </p:spPr>
        <p:txBody>
          <a:bodyPr>
            <a:normAutofit fontScale="90000"/>
          </a:bodyPr>
          <a:lstStyle/>
          <a:p>
            <a:r>
              <a:rPr lang="nl-BE" dirty="0"/>
              <a:t>Verwijsbrief verplicht van de huisarts  </a:t>
            </a:r>
            <a:br>
              <a:rPr lang="nl-BE" dirty="0"/>
            </a:br>
            <a:r>
              <a:rPr lang="nl-BE" dirty="0"/>
              <a:t> </a:t>
            </a:r>
          </a:p>
        </p:txBody>
      </p:sp>
      <p:pic>
        <p:nvPicPr>
          <p:cNvPr id="8" name="Afbeelding 7" descr="Afbeelding met tekening&#10;&#10;Automatisch gegenereerde beschrijving">
            <a:extLst>
              <a:ext uri="{FF2B5EF4-FFF2-40B4-BE49-F238E27FC236}">
                <a16:creationId xmlns:a16="http://schemas.microsoft.com/office/drawing/2014/main" id="{5E78E575-A133-4ECD-AE08-47E6E7D41E3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9960428" y="4857741"/>
            <a:ext cx="1903340" cy="701453"/>
          </a:xfrm>
          <a:prstGeom prst="rect">
            <a:avLst/>
          </a:prstGeom>
          <a:effectLst/>
        </p:spPr>
      </p:pic>
    </p:spTree>
    <p:extLst>
      <p:ext uri="{BB962C8B-B14F-4D97-AF65-F5344CB8AC3E}">
        <p14:creationId xmlns:p14="http://schemas.microsoft.com/office/powerpoint/2010/main" val="318622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nl-BE" dirty="0"/>
              <a:t>Lokaal intersectoraal </a:t>
            </a:r>
            <a:br>
              <a:rPr lang="nl-BE" dirty="0"/>
            </a:br>
            <a:r>
              <a:rPr lang="nl-BE" dirty="0"/>
              <a:t>netwerk</a:t>
            </a:r>
          </a:p>
        </p:txBody>
      </p:sp>
      <p:graphicFrame>
        <p:nvGraphicFramePr>
          <p:cNvPr id="6" name="Diagram 5"/>
          <p:cNvGraphicFramePr/>
          <p:nvPr>
            <p:extLst>
              <p:ext uri="{D42A27DB-BD31-4B8C-83A1-F6EECF244321}">
                <p14:modId xmlns:p14="http://schemas.microsoft.com/office/powerpoint/2010/main" val="3332497494"/>
              </p:ext>
            </p:extLst>
          </p:nvPr>
        </p:nvGraphicFramePr>
        <p:xfrm>
          <a:off x="2335663" y="1253266"/>
          <a:ext cx="9040271" cy="5604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descr="Afbeelding met tekening&#10;&#10;Automatisch gegenereerde beschrijving">
            <a:extLst>
              <a:ext uri="{FF2B5EF4-FFF2-40B4-BE49-F238E27FC236}">
                <a16:creationId xmlns:a16="http://schemas.microsoft.com/office/drawing/2014/main" id="{A5E62517-C946-4E40-B576-8EC98AE28882}"/>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1121228" y="5791422"/>
            <a:ext cx="1903340" cy="701453"/>
          </a:xfrm>
          <a:prstGeom prst="rect">
            <a:avLst/>
          </a:prstGeom>
          <a:effectLst/>
        </p:spPr>
      </p:pic>
    </p:spTree>
    <p:extLst>
      <p:ext uri="{BB962C8B-B14F-4D97-AF65-F5344CB8AC3E}">
        <p14:creationId xmlns:p14="http://schemas.microsoft.com/office/powerpoint/2010/main" val="158988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303893203"/>
              </p:ext>
            </p:extLst>
          </p:nvPr>
        </p:nvGraphicFramePr>
        <p:xfrm>
          <a:off x="140368" y="95465"/>
          <a:ext cx="11409373" cy="5730661"/>
        </p:xfrm>
        <a:graphic>
          <a:graphicData uri="http://schemas.openxmlformats.org/drawingml/2006/table">
            <a:tbl>
              <a:tblPr firstRow="1" firstCol="1" bandRow="1">
                <a:tableStyleId>{E8034E78-7F5D-4C2E-B375-FC64B27BC917}</a:tableStyleId>
              </a:tblPr>
              <a:tblGrid>
                <a:gridCol w="852921">
                  <a:extLst>
                    <a:ext uri="{9D8B030D-6E8A-4147-A177-3AD203B41FA5}">
                      <a16:colId xmlns:a16="http://schemas.microsoft.com/office/drawing/2014/main" val="2328639009"/>
                    </a:ext>
                  </a:extLst>
                </a:gridCol>
                <a:gridCol w="1617257">
                  <a:extLst>
                    <a:ext uri="{9D8B030D-6E8A-4147-A177-3AD203B41FA5}">
                      <a16:colId xmlns:a16="http://schemas.microsoft.com/office/drawing/2014/main" val="1648677306"/>
                    </a:ext>
                  </a:extLst>
                </a:gridCol>
                <a:gridCol w="1745144">
                  <a:extLst>
                    <a:ext uri="{9D8B030D-6E8A-4147-A177-3AD203B41FA5}">
                      <a16:colId xmlns:a16="http://schemas.microsoft.com/office/drawing/2014/main" val="1946505494"/>
                    </a:ext>
                  </a:extLst>
                </a:gridCol>
                <a:gridCol w="2025706">
                  <a:extLst>
                    <a:ext uri="{9D8B030D-6E8A-4147-A177-3AD203B41FA5}">
                      <a16:colId xmlns:a16="http://schemas.microsoft.com/office/drawing/2014/main" val="789442170"/>
                    </a:ext>
                  </a:extLst>
                </a:gridCol>
                <a:gridCol w="1530156">
                  <a:extLst>
                    <a:ext uri="{9D8B030D-6E8A-4147-A177-3AD203B41FA5}">
                      <a16:colId xmlns:a16="http://schemas.microsoft.com/office/drawing/2014/main" val="3003840817"/>
                    </a:ext>
                  </a:extLst>
                </a:gridCol>
                <a:gridCol w="1746708">
                  <a:extLst>
                    <a:ext uri="{9D8B030D-6E8A-4147-A177-3AD203B41FA5}">
                      <a16:colId xmlns:a16="http://schemas.microsoft.com/office/drawing/2014/main" val="3740442151"/>
                    </a:ext>
                  </a:extLst>
                </a:gridCol>
                <a:gridCol w="1891481">
                  <a:extLst>
                    <a:ext uri="{9D8B030D-6E8A-4147-A177-3AD203B41FA5}">
                      <a16:colId xmlns:a16="http://schemas.microsoft.com/office/drawing/2014/main" val="2728815322"/>
                    </a:ext>
                  </a:extLst>
                </a:gridCol>
              </a:tblGrid>
              <a:tr h="866402">
                <a:tc>
                  <a:txBody>
                    <a:bodyPr/>
                    <a:lstStyle/>
                    <a:p>
                      <a:pPr algn="ctr">
                        <a:lnSpc>
                          <a:spcPct val="100000"/>
                        </a:lnSpc>
                        <a:spcBef>
                          <a:spcPts val="0"/>
                        </a:spcBef>
                        <a:spcAft>
                          <a:spcPts val="0"/>
                        </a:spcAft>
                      </a:pPr>
                      <a:endParaRPr lang="nl-BE"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0000"/>
                        </a:lnSpc>
                        <a:spcBef>
                          <a:spcPts val="0"/>
                        </a:spcBef>
                        <a:spcAft>
                          <a:spcPts val="0"/>
                        </a:spcAft>
                      </a:pPr>
                      <a:r>
                        <a:rPr lang="nl-BE" sz="2400" dirty="0">
                          <a:effectLst/>
                        </a:rPr>
                        <a:t>Individuele coaching (per 15’)</a:t>
                      </a:r>
                      <a:endParaRPr lang="nl-BE"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nSpc>
                          <a:spcPct val="150000"/>
                        </a:lnSpc>
                        <a:spcBef>
                          <a:spcPts val="0"/>
                        </a:spcBef>
                        <a:spcAft>
                          <a:spcPts val="0"/>
                        </a:spcAft>
                      </a:pPr>
                      <a:endParaRPr lang="nl-BE"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nSpc>
                          <a:spcPct val="150000"/>
                        </a:lnSpc>
                        <a:spcBef>
                          <a:spcPts val="0"/>
                        </a:spcBef>
                        <a:spcAft>
                          <a:spcPts val="0"/>
                        </a:spcAft>
                      </a:pPr>
                      <a:endParaRPr lang="nl-BE"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0000"/>
                        </a:lnSpc>
                        <a:spcBef>
                          <a:spcPts val="0"/>
                        </a:spcBef>
                        <a:spcAft>
                          <a:spcPts val="0"/>
                        </a:spcAft>
                      </a:pPr>
                      <a:r>
                        <a:rPr lang="nl-BE" sz="2400" dirty="0" err="1">
                          <a:effectLst/>
                        </a:rPr>
                        <a:t>Groepscoaching</a:t>
                      </a:r>
                      <a:r>
                        <a:rPr lang="nl-BE" sz="2400" dirty="0">
                          <a:effectLst/>
                        </a:rPr>
                        <a:t> (per 15’)</a:t>
                      </a:r>
                      <a:endParaRPr lang="nl-BE"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nSpc>
                          <a:spcPct val="150000"/>
                        </a:lnSpc>
                        <a:spcBef>
                          <a:spcPts val="0"/>
                        </a:spcBef>
                        <a:spcAft>
                          <a:spcPts val="0"/>
                        </a:spcAft>
                      </a:pPr>
                      <a:endParaRPr lang="nl-BE"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nSpc>
                          <a:spcPct val="150000"/>
                        </a:lnSpc>
                        <a:spcBef>
                          <a:spcPts val="0"/>
                        </a:spcBef>
                        <a:spcAft>
                          <a:spcPts val="0"/>
                        </a:spcAft>
                      </a:pPr>
                      <a:endParaRPr lang="nl-BE"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3336919"/>
                  </a:ext>
                </a:extLst>
              </a:tr>
              <a:tr h="1347734">
                <a:tc>
                  <a:txBody>
                    <a:bodyPr/>
                    <a:lstStyle/>
                    <a:p>
                      <a:pPr algn="ctr">
                        <a:lnSpc>
                          <a:spcPct val="100000"/>
                        </a:lnSpc>
                        <a:spcBef>
                          <a:spcPts val="0"/>
                        </a:spcBef>
                        <a:spcAft>
                          <a:spcPts val="0"/>
                        </a:spcAft>
                      </a:pPr>
                      <a:r>
                        <a:rPr lang="nl-BE" sz="2400" dirty="0">
                          <a:effectLst/>
                        </a:rPr>
                        <a:t> </a:t>
                      </a:r>
                      <a:endParaRPr lang="nl-BE"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nl-BE" sz="2000" dirty="0">
                          <a:solidFill>
                            <a:schemeClr val="tx1"/>
                          </a:solidFill>
                          <a:effectLst/>
                        </a:rPr>
                        <a:t>Punten</a:t>
                      </a:r>
                      <a:endParaRPr lang="nl-BE" sz="2400" dirty="0">
                        <a:solidFill>
                          <a:schemeClr val="tx1"/>
                        </a:solidFill>
                        <a:effectLst/>
                      </a:endParaRPr>
                    </a:p>
                    <a:p>
                      <a:pPr algn="ctr">
                        <a:lnSpc>
                          <a:spcPct val="100000"/>
                        </a:lnSpc>
                        <a:spcBef>
                          <a:spcPts val="0"/>
                        </a:spcBef>
                        <a:spcAft>
                          <a:spcPts val="0"/>
                        </a:spcAft>
                      </a:pPr>
                      <a:r>
                        <a:rPr lang="nl-BE" sz="1900" dirty="0">
                          <a:solidFill>
                            <a:schemeClr val="tx1"/>
                          </a:solidFill>
                          <a:effectLst/>
                        </a:rPr>
                        <a:t>(84</a:t>
                      </a:r>
                      <a:r>
                        <a:rPr lang="nl-BE" sz="1900" baseline="0" dirty="0">
                          <a:solidFill>
                            <a:schemeClr val="tx1"/>
                          </a:solidFill>
                          <a:effectLst/>
                        </a:rPr>
                        <a:t> totaal)</a:t>
                      </a:r>
                      <a:endParaRPr lang="nl-BE" sz="28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nl-BE" sz="1900" dirty="0">
                          <a:solidFill>
                            <a:schemeClr val="tx1"/>
                          </a:solidFill>
                          <a:effectLst/>
                        </a:rPr>
                        <a:t>Max. persoonlijke bijdrage</a:t>
                      </a:r>
                      <a:endParaRPr lang="nl-BE" sz="19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nl-BE" sz="1900" dirty="0">
                          <a:solidFill>
                            <a:schemeClr val="tx1"/>
                          </a:solidFill>
                          <a:effectLst/>
                        </a:rPr>
                        <a:t>Vlaamse</a:t>
                      </a:r>
                      <a:r>
                        <a:rPr lang="nl-BE" sz="1900" baseline="0" dirty="0">
                          <a:solidFill>
                            <a:schemeClr val="tx1"/>
                          </a:solidFill>
                          <a:effectLst/>
                        </a:rPr>
                        <a:t> terugbetaling</a:t>
                      </a:r>
                      <a:endParaRPr lang="nl-BE" sz="19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nl-BE" sz="2000" dirty="0">
                          <a:solidFill>
                            <a:schemeClr val="tx1"/>
                          </a:solidFill>
                          <a:effectLst/>
                        </a:rPr>
                        <a:t>Punten</a:t>
                      </a:r>
                    </a:p>
                    <a:p>
                      <a:pPr algn="ctr">
                        <a:lnSpc>
                          <a:spcPct val="100000"/>
                        </a:lnSpc>
                        <a:spcBef>
                          <a:spcPts val="0"/>
                        </a:spcBef>
                        <a:spcAft>
                          <a:spcPts val="0"/>
                        </a:spcAft>
                      </a:pPr>
                      <a:r>
                        <a:rPr lang="nl-BE" sz="1900" kern="1200" dirty="0">
                          <a:solidFill>
                            <a:schemeClr val="tx1"/>
                          </a:solidFill>
                          <a:effectLst/>
                        </a:rPr>
                        <a:t>(84</a:t>
                      </a:r>
                      <a:r>
                        <a:rPr lang="nl-BE" sz="1900" kern="1200" baseline="0" dirty="0">
                          <a:solidFill>
                            <a:schemeClr val="tx1"/>
                          </a:solidFill>
                          <a:effectLst/>
                        </a:rPr>
                        <a:t> totaal)</a:t>
                      </a:r>
                      <a:endParaRPr lang="nl-BE" sz="19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nl-BE" sz="1900" dirty="0">
                          <a:solidFill>
                            <a:schemeClr val="tx1"/>
                          </a:solidFill>
                          <a:effectLst/>
                        </a:rPr>
                        <a:t>Max. persoonlijke</a:t>
                      </a:r>
                      <a:r>
                        <a:rPr lang="nl-BE" sz="1900" baseline="0" dirty="0">
                          <a:solidFill>
                            <a:schemeClr val="tx1"/>
                          </a:solidFill>
                          <a:effectLst/>
                        </a:rPr>
                        <a:t> bijdrage</a:t>
                      </a:r>
                      <a:endParaRPr lang="nl-BE" sz="19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nl-BE" sz="1900" dirty="0">
                          <a:solidFill>
                            <a:schemeClr val="tx1"/>
                          </a:solidFill>
                          <a:effectLst/>
                        </a:rPr>
                        <a:t>Vlaamse</a:t>
                      </a:r>
                      <a:r>
                        <a:rPr lang="nl-BE" sz="1900" baseline="0" dirty="0">
                          <a:solidFill>
                            <a:schemeClr val="tx1"/>
                          </a:solidFill>
                          <a:effectLst/>
                        </a:rPr>
                        <a:t> terugbetaling</a:t>
                      </a:r>
                      <a:endParaRPr lang="nl-BE" sz="19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752833"/>
                  </a:ext>
                </a:extLst>
              </a:tr>
              <a:tr h="1588070">
                <a:tc>
                  <a:txBody>
                    <a:bodyPr/>
                    <a:lstStyle/>
                    <a:p>
                      <a:pPr algn="ctr">
                        <a:lnSpc>
                          <a:spcPct val="100000"/>
                        </a:lnSpc>
                        <a:spcAft>
                          <a:spcPts val="0"/>
                        </a:spcAft>
                      </a:pPr>
                      <a:r>
                        <a:rPr lang="nl-BE" sz="2000" dirty="0">
                          <a:solidFill>
                            <a:schemeClr val="tx1"/>
                          </a:solidFill>
                          <a:effectLst/>
                        </a:rPr>
                        <a:t>VT</a:t>
                      </a:r>
                      <a:endParaRPr lang="nl-BE"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0"/>
                        </a:spcAft>
                        <a:buFontTx/>
                        <a:buNone/>
                      </a:pPr>
                      <a:r>
                        <a:rPr lang="nl-BE" sz="2400" dirty="0">
                          <a:solidFill>
                            <a:schemeClr val="tx1"/>
                          </a:solidFill>
                          <a:effectLst/>
                        </a:rPr>
                        <a:t>- 3</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baseline="0" dirty="0">
                          <a:solidFill>
                            <a:schemeClr val="tx1"/>
                          </a:solidFill>
                          <a:effectLst/>
                        </a:rPr>
                        <a:t>€ </a:t>
                      </a:r>
                      <a:r>
                        <a:rPr lang="nl-BE" sz="2400" dirty="0">
                          <a:solidFill>
                            <a:schemeClr val="tx1"/>
                          </a:solidFill>
                          <a:effectLst/>
                        </a:rPr>
                        <a:t>1</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baseline="0" dirty="0">
                          <a:solidFill>
                            <a:schemeClr val="tx1"/>
                          </a:solidFill>
                          <a:effectLst/>
                        </a:rPr>
                        <a:t>€ </a:t>
                      </a:r>
                      <a:r>
                        <a:rPr lang="nl-BE" sz="2400" dirty="0">
                          <a:solidFill>
                            <a:schemeClr val="tx1"/>
                          </a:solidFill>
                          <a:effectLst/>
                        </a:rPr>
                        <a:t>14</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dirty="0">
                          <a:solidFill>
                            <a:schemeClr val="tx1"/>
                          </a:solidFill>
                          <a:effectLst/>
                        </a:rPr>
                        <a:t>- 1</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baseline="0" dirty="0">
                          <a:solidFill>
                            <a:schemeClr val="tx1"/>
                          </a:solidFill>
                          <a:effectLst/>
                        </a:rPr>
                        <a:t>€ </a:t>
                      </a:r>
                      <a:r>
                        <a:rPr lang="nl-BE" sz="2400" dirty="0">
                          <a:solidFill>
                            <a:schemeClr val="tx1"/>
                          </a:solidFill>
                          <a:effectLst/>
                        </a:rPr>
                        <a:t>0,5</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baseline="0" dirty="0">
                          <a:solidFill>
                            <a:schemeClr val="tx1"/>
                          </a:solidFill>
                          <a:effectLst/>
                        </a:rPr>
                        <a:t>€ 4,5 </a:t>
                      </a:r>
                      <a:endParaRPr lang="nl-BE" sz="2400" b="0" dirty="0">
                        <a:solidFill>
                          <a:schemeClr val="tx1"/>
                        </a:solidFill>
                        <a:effectLst/>
                        <a:latin typeface="+mj-lt"/>
                      </a:endParaRPr>
                    </a:p>
                  </a:txBody>
                  <a:tcPr marL="68580" marR="68580" marT="0" marB="0" anchor="ctr"/>
                </a:tc>
                <a:extLst>
                  <a:ext uri="{0D108BD9-81ED-4DB2-BD59-A6C34878D82A}">
                    <a16:rowId xmlns:a16="http://schemas.microsoft.com/office/drawing/2014/main" val="1921971724"/>
                  </a:ext>
                </a:extLst>
              </a:tr>
              <a:tr h="1928455">
                <a:tc>
                  <a:txBody>
                    <a:bodyPr/>
                    <a:lstStyle/>
                    <a:p>
                      <a:pPr algn="ctr">
                        <a:lnSpc>
                          <a:spcPct val="100000"/>
                        </a:lnSpc>
                        <a:spcAft>
                          <a:spcPts val="0"/>
                        </a:spcAft>
                      </a:pPr>
                      <a:r>
                        <a:rPr lang="nl-BE" sz="2000" dirty="0">
                          <a:solidFill>
                            <a:schemeClr val="tx1"/>
                          </a:solidFill>
                          <a:effectLst/>
                        </a:rPr>
                        <a:t>Niet-VT</a:t>
                      </a:r>
                      <a:endParaRPr lang="nl-BE"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dirty="0">
                          <a:solidFill>
                            <a:schemeClr val="tx1"/>
                          </a:solidFill>
                          <a:effectLst/>
                        </a:rPr>
                        <a:t>-</a:t>
                      </a:r>
                      <a:r>
                        <a:rPr lang="nl-BE" sz="2400" baseline="0" dirty="0">
                          <a:solidFill>
                            <a:schemeClr val="tx1"/>
                          </a:solidFill>
                          <a:effectLst/>
                        </a:rPr>
                        <a:t> 3</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2400" baseline="0" dirty="0">
                          <a:solidFill>
                            <a:schemeClr val="tx1"/>
                          </a:solidFill>
                          <a:effectLst/>
                        </a:rPr>
                        <a:t>€ 5</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2400" baseline="0" dirty="0">
                          <a:solidFill>
                            <a:schemeClr val="tx1"/>
                          </a:solidFill>
                          <a:effectLst/>
                        </a:rPr>
                        <a:t>€ </a:t>
                      </a:r>
                      <a:r>
                        <a:rPr lang="nl-BE" sz="2400" dirty="0">
                          <a:solidFill>
                            <a:schemeClr val="tx1"/>
                          </a:solidFill>
                          <a:effectLst/>
                        </a:rPr>
                        <a:t>10</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dirty="0">
                          <a:solidFill>
                            <a:schemeClr val="tx1"/>
                          </a:solidFill>
                          <a:effectLst/>
                        </a:rPr>
                        <a:t>- 1</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2400" baseline="0" dirty="0">
                          <a:solidFill>
                            <a:schemeClr val="tx1"/>
                          </a:solidFill>
                          <a:effectLst/>
                        </a:rPr>
                        <a:t>€ 1</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nl-BE" sz="2400" baseline="0" dirty="0">
                          <a:solidFill>
                            <a:schemeClr val="tx1"/>
                          </a:solidFill>
                          <a:effectLst/>
                        </a:rPr>
                        <a:t>€ 4</a:t>
                      </a:r>
                      <a:endParaRPr lang="nl-BE"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4029378"/>
                  </a:ext>
                </a:extLst>
              </a:tr>
            </a:tbl>
          </a:graphicData>
        </a:graphic>
      </p:graphicFrame>
      <p:sp>
        <p:nvSpPr>
          <p:cNvPr id="2" name="Tekstvak 1">
            <a:extLst>
              <a:ext uri="{FF2B5EF4-FFF2-40B4-BE49-F238E27FC236}">
                <a16:creationId xmlns:a16="http://schemas.microsoft.com/office/drawing/2014/main" id="{6D0ECC8C-1E17-4EFC-B73B-FA70DAFCCD54}"/>
              </a:ext>
            </a:extLst>
          </p:cNvPr>
          <p:cNvSpPr txBox="1"/>
          <p:nvPr/>
        </p:nvSpPr>
        <p:spPr>
          <a:xfrm>
            <a:off x="1356360" y="5473318"/>
            <a:ext cx="5703736" cy="461665"/>
          </a:xfrm>
          <a:prstGeom prst="rect">
            <a:avLst/>
          </a:prstGeom>
          <a:noFill/>
        </p:spPr>
        <p:txBody>
          <a:bodyPr wrap="square" rtlCol="0">
            <a:spAutoFit/>
          </a:bodyPr>
          <a:lstStyle/>
          <a:p>
            <a:r>
              <a:rPr lang="nl-BE" sz="2400" b="1" dirty="0"/>
              <a:t>Max. 1u individuele coaching/dag</a:t>
            </a:r>
          </a:p>
        </p:txBody>
      </p:sp>
      <p:sp>
        <p:nvSpPr>
          <p:cNvPr id="5" name="Tekstvak 4">
            <a:extLst>
              <a:ext uri="{FF2B5EF4-FFF2-40B4-BE49-F238E27FC236}">
                <a16:creationId xmlns:a16="http://schemas.microsoft.com/office/drawing/2014/main" id="{CB4E0B64-1C5E-49D8-B7F7-439896490607}"/>
              </a:ext>
            </a:extLst>
          </p:cNvPr>
          <p:cNvSpPr txBox="1"/>
          <p:nvPr/>
        </p:nvSpPr>
        <p:spPr>
          <a:xfrm>
            <a:off x="6488264" y="5473318"/>
            <a:ext cx="5703736" cy="461665"/>
          </a:xfrm>
          <a:prstGeom prst="rect">
            <a:avLst/>
          </a:prstGeom>
          <a:noFill/>
        </p:spPr>
        <p:txBody>
          <a:bodyPr wrap="square" rtlCol="0">
            <a:spAutoFit/>
          </a:bodyPr>
          <a:lstStyle/>
          <a:p>
            <a:r>
              <a:rPr lang="nl-BE" sz="2400" b="1" dirty="0"/>
              <a:t>Max. 1u45min </a:t>
            </a:r>
            <a:r>
              <a:rPr lang="nl-BE" sz="2400" b="1" dirty="0" err="1"/>
              <a:t>groepscoaching</a:t>
            </a:r>
            <a:r>
              <a:rPr lang="nl-BE" sz="2400" b="1" dirty="0"/>
              <a:t>/dag</a:t>
            </a:r>
          </a:p>
        </p:txBody>
      </p:sp>
      <p:pic>
        <p:nvPicPr>
          <p:cNvPr id="6" name="Afbeelding 5" descr="Afbeelding met tekening&#10;&#10;Automatisch gegenereerde beschrijving">
            <a:extLst>
              <a:ext uri="{FF2B5EF4-FFF2-40B4-BE49-F238E27FC236}">
                <a16:creationId xmlns:a16="http://schemas.microsoft.com/office/drawing/2014/main" id="{9D9D147F-6A13-4521-9F91-8960DB35C31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6061082"/>
            <a:ext cx="1903340" cy="701453"/>
          </a:xfrm>
          <a:prstGeom prst="rect">
            <a:avLst/>
          </a:prstGeom>
          <a:effectLst/>
        </p:spPr>
      </p:pic>
    </p:spTree>
    <p:extLst>
      <p:ext uri="{BB962C8B-B14F-4D97-AF65-F5344CB8AC3E}">
        <p14:creationId xmlns:p14="http://schemas.microsoft.com/office/powerpoint/2010/main" val="7289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57885529-A88D-4EE2-B61E-ABDBC375FEDD}"/>
              </a:ext>
            </a:extLst>
          </p:cNvPr>
          <p:cNvGraphicFramePr/>
          <p:nvPr>
            <p:extLst>
              <p:ext uri="{D42A27DB-BD31-4B8C-83A1-F6EECF244321}">
                <p14:modId xmlns:p14="http://schemas.microsoft.com/office/powerpoint/2010/main" val="2861922873"/>
              </p:ext>
            </p:extLst>
          </p:nvPr>
        </p:nvGraphicFramePr>
        <p:xfrm>
          <a:off x="1236647" y="566817"/>
          <a:ext cx="9718703" cy="531399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hthoek 5">
            <a:extLst>
              <a:ext uri="{FF2B5EF4-FFF2-40B4-BE49-F238E27FC236}">
                <a16:creationId xmlns:a16="http://schemas.microsoft.com/office/drawing/2014/main" id="{F39A6286-D285-4187-9832-65481A1DC884}"/>
              </a:ext>
            </a:extLst>
          </p:cNvPr>
          <p:cNvSpPr/>
          <p:nvPr/>
        </p:nvSpPr>
        <p:spPr>
          <a:xfrm>
            <a:off x="6215364" y="5005724"/>
            <a:ext cx="813877" cy="318100"/>
          </a:xfrm>
          <a:prstGeom prst="rect">
            <a:avLst/>
          </a:prstGeom>
        </p:spPr>
        <p:txBody>
          <a:bodyPr wrap="none">
            <a:spAutoFit/>
          </a:bodyPr>
          <a:lstStyle/>
          <a:p>
            <a:r>
              <a:rPr lang="nl-BE" sz="1467" dirty="0" err="1"/>
              <a:t>Outtake</a:t>
            </a:r>
            <a:endParaRPr lang="nl-BE" sz="1467" dirty="0"/>
          </a:p>
        </p:txBody>
      </p:sp>
      <p:sp>
        <p:nvSpPr>
          <p:cNvPr id="7" name="Tekstvak 1">
            <a:extLst>
              <a:ext uri="{FF2B5EF4-FFF2-40B4-BE49-F238E27FC236}">
                <a16:creationId xmlns:a16="http://schemas.microsoft.com/office/drawing/2014/main" id="{9AF07EB1-30EF-4C3D-A547-8931A0FEED19}"/>
              </a:ext>
            </a:extLst>
          </p:cNvPr>
          <p:cNvSpPr txBox="1"/>
          <p:nvPr/>
        </p:nvSpPr>
        <p:spPr>
          <a:xfrm>
            <a:off x="3496637" y="5018160"/>
            <a:ext cx="1005025" cy="397933"/>
          </a:xfrm>
          <a:prstGeom prst="rect">
            <a:avLst/>
          </a:prstGeom>
        </p:spPr>
        <p:txBody>
          <a:bodyPr wrap="square" rtlCol="0"/>
          <a:lstStyle/>
          <a:p>
            <a:r>
              <a:rPr lang="nl-BE" sz="1400" dirty="0"/>
              <a:t>Intake</a:t>
            </a:r>
          </a:p>
        </p:txBody>
      </p:sp>
      <p:sp>
        <p:nvSpPr>
          <p:cNvPr id="8" name="Tekstvak 1">
            <a:extLst>
              <a:ext uri="{FF2B5EF4-FFF2-40B4-BE49-F238E27FC236}">
                <a16:creationId xmlns:a16="http://schemas.microsoft.com/office/drawing/2014/main" id="{88749ABE-D5E0-482B-90DD-ED7FC3371B31}"/>
              </a:ext>
            </a:extLst>
          </p:cNvPr>
          <p:cNvSpPr txBox="1"/>
          <p:nvPr/>
        </p:nvSpPr>
        <p:spPr>
          <a:xfrm>
            <a:off x="2077687" y="1426568"/>
            <a:ext cx="1159087" cy="274320"/>
          </a:xfrm>
          <a:prstGeom prst="rect">
            <a:avLst/>
          </a:prstGeom>
        </p:spPr>
        <p:txBody>
          <a:bodyPr wrap="square" rtlCol="0"/>
          <a:lstStyle/>
          <a:p>
            <a:r>
              <a:rPr lang="nl-BE" sz="933"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7</a:t>
            </a:r>
            <a:endParaRPr lang="nl-BE" sz="1600" dirty="0">
              <a:solidFill>
                <a:schemeClr val="bg1"/>
              </a:solidFill>
              <a:latin typeface="Times New Roman" panose="02020603050405020304" pitchFamily="18" charset="0"/>
              <a:ea typeface="Times New Roman" panose="02020603050405020304" pitchFamily="18" charset="0"/>
            </a:endParaRPr>
          </a:p>
        </p:txBody>
      </p:sp>
      <p:sp>
        <p:nvSpPr>
          <p:cNvPr id="9" name="Tekstvak 1">
            <a:extLst>
              <a:ext uri="{FF2B5EF4-FFF2-40B4-BE49-F238E27FC236}">
                <a16:creationId xmlns:a16="http://schemas.microsoft.com/office/drawing/2014/main" id="{1C828EBA-AF0F-4BFA-AC51-99D176AC6317}"/>
              </a:ext>
            </a:extLst>
          </p:cNvPr>
          <p:cNvSpPr txBox="1"/>
          <p:nvPr/>
        </p:nvSpPr>
        <p:spPr>
          <a:xfrm>
            <a:off x="2192313" y="4743840"/>
            <a:ext cx="1159087" cy="274320"/>
          </a:xfrm>
          <a:prstGeom prst="rect">
            <a:avLst/>
          </a:prstGeom>
        </p:spPr>
        <p:txBody>
          <a:bodyPr wrap="square" rtlCol="0"/>
          <a:lstStyle/>
          <a:p>
            <a:r>
              <a:rPr lang="nl-BE" sz="933">
                <a:solidFill>
                  <a:schemeClr val="bg1"/>
                </a:solidFill>
                <a:latin typeface="Verdana" panose="020B0604030504040204" pitchFamily="34" charset="0"/>
                <a:ea typeface="Times New Roman" panose="02020603050405020304" pitchFamily="18" charset="0"/>
                <a:cs typeface="Times New Roman" panose="02020603050405020304" pitchFamily="18" charset="0"/>
              </a:rPr>
              <a:t>0</a:t>
            </a:r>
            <a:endParaRPr lang="nl-BE" sz="1600">
              <a:solidFill>
                <a:schemeClr val="bg1"/>
              </a:solidFill>
              <a:latin typeface="Times New Roman" panose="02020603050405020304" pitchFamily="18" charset="0"/>
              <a:ea typeface="Times New Roman" panose="02020603050405020304" pitchFamily="18" charset="0"/>
            </a:endParaRPr>
          </a:p>
        </p:txBody>
      </p:sp>
      <p:pic>
        <p:nvPicPr>
          <p:cNvPr id="10" name="Afbeelding 9" descr="Afbeelding met tekening&#10;&#10;Automatisch gegenereerde beschrijving">
            <a:extLst>
              <a:ext uri="{FF2B5EF4-FFF2-40B4-BE49-F238E27FC236}">
                <a16:creationId xmlns:a16="http://schemas.microsoft.com/office/drawing/2014/main" id="{126EEF1C-A01B-4C8D-AEBF-3B67946E955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126017" y="5940456"/>
            <a:ext cx="1903340" cy="701453"/>
          </a:xfrm>
          <a:prstGeom prst="rect">
            <a:avLst/>
          </a:prstGeom>
          <a:effectLst/>
        </p:spPr>
      </p:pic>
    </p:spTree>
    <p:extLst>
      <p:ext uri="{BB962C8B-B14F-4D97-AF65-F5344CB8AC3E}">
        <p14:creationId xmlns:p14="http://schemas.microsoft.com/office/powerpoint/2010/main" val="36215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303A8EB-9DF0-4A39-AC8B-82A2DB0AE55E}"/>
              </a:ext>
            </a:extLst>
          </p:cNvPr>
          <p:cNvPicPr>
            <a:picLocks noChangeAspect="1"/>
          </p:cNvPicPr>
          <p:nvPr/>
        </p:nvPicPr>
        <p:blipFill rotWithShape="1">
          <a:blip r:embed="rId2"/>
          <a:srcRect l="50684" t="23371" r="1112" b="32277"/>
          <a:stretch/>
        </p:blipFill>
        <p:spPr>
          <a:xfrm>
            <a:off x="0" y="115281"/>
            <a:ext cx="9481675" cy="2605777"/>
          </a:xfrm>
          <a:prstGeom prst="rect">
            <a:avLst/>
          </a:prstGeom>
        </p:spPr>
      </p:pic>
      <p:pic>
        <p:nvPicPr>
          <p:cNvPr id="3" name="Afbeelding 2">
            <a:extLst>
              <a:ext uri="{FF2B5EF4-FFF2-40B4-BE49-F238E27FC236}">
                <a16:creationId xmlns:a16="http://schemas.microsoft.com/office/drawing/2014/main" id="{5F445D89-408C-490A-ABDF-56F6BB2E7895}"/>
              </a:ext>
            </a:extLst>
          </p:cNvPr>
          <p:cNvPicPr>
            <a:picLocks noChangeAspect="1"/>
          </p:cNvPicPr>
          <p:nvPr/>
        </p:nvPicPr>
        <p:blipFill rotWithShape="1">
          <a:blip r:embed="rId3"/>
          <a:srcRect l="78974" t="33386" r="3676" b="27413"/>
          <a:stretch/>
        </p:blipFill>
        <p:spPr>
          <a:xfrm>
            <a:off x="4276627" y="2721058"/>
            <a:ext cx="5205048" cy="3512765"/>
          </a:xfrm>
          <a:prstGeom prst="rect">
            <a:avLst/>
          </a:prstGeom>
        </p:spPr>
      </p:pic>
      <p:pic>
        <p:nvPicPr>
          <p:cNvPr id="4" name="Afbeelding 3" descr="Afbeelding met tekening&#10;&#10;Automatisch gegenereerde beschrijving">
            <a:extLst>
              <a:ext uri="{FF2B5EF4-FFF2-40B4-BE49-F238E27FC236}">
                <a16:creationId xmlns:a16="http://schemas.microsoft.com/office/drawing/2014/main" id="{53F7C6F5-DC86-4869-ABA9-C1D0712B8AA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48342" y="5695941"/>
            <a:ext cx="1903340" cy="701453"/>
          </a:xfrm>
          <a:prstGeom prst="rect">
            <a:avLst/>
          </a:prstGeom>
          <a:effectLst/>
        </p:spPr>
      </p:pic>
    </p:spTree>
    <p:extLst>
      <p:ext uri="{BB962C8B-B14F-4D97-AF65-F5344CB8AC3E}">
        <p14:creationId xmlns:p14="http://schemas.microsoft.com/office/powerpoint/2010/main" val="184316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462D693-1EE3-41EE-83A7-539CDC0A57BA}"/>
              </a:ext>
            </a:extLst>
          </p:cNvPr>
          <p:cNvSpPr>
            <a:spLocks noGrp="1"/>
          </p:cNvSpPr>
          <p:nvPr>
            <p:ph idx="1"/>
          </p:nvPr>
        </p:nvSpPr>
        <p:spPr>
          <a:xfrm>
            <a:off x="952592" y="1058334"/>
            <a:ext cx="10272000" cy="4374277"/>
          </a:xfrm>
        </p:spPr>
        <p:txBody>
          <a:bodyPr>
            <a:normAutofit fontScale="70000" lnSpcReduction="20000"/>
          </a:bodyPr>
          <a:lstStyle/>
          <a:p>
            <a:pPr marL="493799" indent="-457200"/>
            <a:r>
              <a:rPr lang="nl-BE" dirty="0"/>
              <a:t>Was het vernieuwd verdienmodel gekend en hoe ervaar je deze?</a:t>
            </a:r>
          </a:p>
          <a:p>
            <a:pPr marL="493799" indent="-457200"/>
            <a:r>
              <a:rPr lang="nl-BE" dirty="0"/>
              <a:t>Was het project Beweging Op Verwijzing project door jou gekend?</a:t>
            </a:r>
          </a:p>
          <a:p>
            <a:pPr marL="493799" indent="-457200"/>
            <a:r>
              <a:rPr lang="nl-BE" dirty="0"/>
              <a:t>Is er een relatie tussen het vernieuwd verdienmodel kinesitherapie en het Beweging Op Verwijzing project? Indien ja, dewelke?</a:t>
            </a:r>
          </a:p>
          <a:p>
            <a:pPr marL="493799" indent="-457200"/>
            <a:r>
              <a:rPr lang="nl-BE" dirty="0"/>
              <a:t>Welke opportuniteiten/kansen bevorderen de samenwerking?</a:t>
            </a:r>
          </a:p>
          <a:p>
            <a:pPr marL="493799" indent="-457200"/>
            <a:r>
              <a:rPr lang="nl-BE" dirty="0"/>
              <a:t>Welke verbeterpunten zou je aanbevelen om tot een samenwerking te komen?</a:t>
            </a:r>
          </a:p>
          <a:p>
            <a:pPr marL="493799" indent="-457200"/>
            <a:r>
              <a:rPr lang="nl-BE" dirty="0"/>
              <a:t>Ziet de kinesitherapeut dit toepasbaar binnen haar/zijn praktijk? Eigen regie of uitbesteding?</a:t>
            </a:r>
          </a:p>
          <a:p>
            <a:pPr marL="493799" indent="-457200"/>
            <a:r>
              <a:rPr lang="nl-BE" dirty="0"/>
              <a:t>Hoe zie je de huidige communicatie met </a:t>
            </a:r>
          </a:p>
          <a:p>
            <a:pPr marL="836699" lvl="1" indent="-342900"/>
            <a:r>
              <a:rPr lang="nl-BE" dirty="0"/>
              <a:t>Beweging Op Verwijzing coaches</a:t>
            </a:r>
          </a:p>
          <a:p>
            <a:pPr marL="836699" lvl="1" indent="-342900"/>
            <a:r>
              <a:rPr lang="nl-BE" dirty="0"/>
              <a:t>Huisartsen</a:t>
            </a:r>
          </a:p>
          <a:p>
            <a:pPr marL="836699" lvl="1" indent="-342900"/>
            <a:r>
              <a:rPr lang="nl-BE" dirty="0"/>
              <a:t>De patiënten?</a:t>
            </a:r>
          </a:p>
          <a:p>
            <a:r>
              <a:rPr lang="nl-BE" dirty="0"/>
              <a:t>Heb je zelf interesse om Bewegen Op Verwijzing-coach te worden?</a:t>
            </a:r>
          </a:p>
          <a:p>
            <a:pPr marL="36599" indent="0">
              <a:buNone/>
            </a:pPr>
            <a:r>
              <a:rPr lang="nl-BE" sz="2600" dirty="0">
                <a:hlinkClick r:id="rId3"/>
              </a:rPr>
              <a:t>https://www.gezondleven.be/projecten/bewegen-op-verwijzing/bov-coach-worden</a:t>
            </a:r>
            <a:endParaRPr lang="nl-BE" sz="2600" dirty="0"/>
          </a:p>
        </p:txBody>
      </p:sp>
      <p:sp>
        <p:nvSpPr>
          <p:cNvPr id="4" name="Titel 3">
            <a:extLst>
              <a:ext uri="{FF2B5EF4-FFF2-40B4-BE49-F238E27FC236}">
                <a16:creationId xmlns:a16="http://schemas.microsoft.com/office/drawing/2014/main" id="{3A3C9F52-6227-44C0-87C4-3BFE1A6F14FA}"/>
              </a:ext>
            </a:extLst>
          </p:cNvPr>
          <p:cNvSpPr>
            <a:spLocks noGrp="1"/>
          </p:cNvSpPr>
          <p:nvPr>
            <p:ph type="title"/>
          </p:nvPr>
        </p:nvSpPr>
        <p:spPr>
          <a:xfrm>
            <a:off x="960000" y="269211"/>
            <a:ext cx="10272000" cy="622935"/>
          </a:xfrm>
        </p:spPr>
        <p:txBody>
          <a:bodyPr>
            <a:normAutofit fontScale="90000"/>
          </a:bodyPr>
          <a:lstStyle/>
          <a:p>
            <a:r>
              <a:rPr lang="nl-BE" dirty="0"/>
              <a:t>Open vragen peer review</a:t>
            </a:r>
          </a:p>
        </p:txBody>
      </p:sp>
      <p:pic>
        <p:nvPicPr>
          <p:cNvPr id="5" name="Afbeelding 4" descr="Afbeelding met tekening&#10;&#10;Automatisch gegenereerde beschrijving">
            <a:extLst>
              <a:ext uri="{FF2B5EF4-FFF2-40B4-BE49-F238E27FC236}">
                <a16:creationId xmlns:a16="http://schemas.microsoft.com/office/drawing/2014/main" id="{8FE57859-1F2D-4BD5-99AB-FF7FD4B0294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055913" y="5526982"/>
            <a:ext cx="1903340" cy="701453"/>
          </a:xfrm>
          <a:prstGeom prst="rect">
            <a:avLst/>
          </a:prstGeom>
          <a:effectLst/>
        </p:spPr>
      </p:pic>
    </p:spTree>
    <p:extLst>
      <p:ext uri="{BB962C8B-B14F-4D97-AF65-F5344CB8AC3E}">
        <p14:creationId xmlns:p14="http://schemas.microsoft.com/office/powerpoint/2010/main" val="32774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l="65500" r="5200" b="5630"/>
          <a:stretch/>
        </p:blipFill>
        <p:spPr>
          <a:xfrm>
            <a:off x="5263104" y="243882"/>
            <a:ext cx="4899528" cy="5721489"/>
          </a:xfrm>
          <a:prstGeom prst="rect">
            <a:avLst/>
          </a:prstGeom>
        </p:spPr>
      </p:pic>
      <p:sp>
        <p:nvSpPr>
          <p:cNvPr id="3" name="Tijdelijke aanduiding voor inhoud 2"/>
          <p:cNvSpPr>
            <a:spLocks noGrp="1"/>
          </p:cNvSpPr>
          <p:nvPr>
            <p:ph idx="1"/>
          </p:nvPr>
        </p:nvSpPr>
        <p:spPr>
          <a:xfrm>
            <a:off x="960001" y="2022518"/>
            <a:ext cx="10272000" cy="4489793"/>
          </a:xfrm>
        </p:spPr>
        <p:txBody>
          <a:bodyPr>
            <a:normAutofit fontScale="77500" lnSpcReduction="20000"/>
          </a:bodyPr>
          <a:lstStyle/>
          <a:p>
            <a:pPr marL="457189" indent="-457189">
              <a:buFont typeface="Arial" panose="020B0604020202020204" pitchFamily="34" charset="0"/>
              <a:buChar char="•"/>
            </a:pPr>
            <a:r>
              <a:rPr lang="nl-BE" sz="2200" dirty="0">
                <a:solidFill>
                  <a:prstClr val="black"/>
                </a:solidFill>
              </a:rPr>
              <a:t>Visietekst syllabus</a:t>
            </a:r>
          </a:p>
          <a:p>
            <a:pPr marL="457189" indent="-457189">
              <a:buFont typeface="Arial" panose="020B0604020202020204" pitchFamily="34" charset="0"/>
              <a:buChar char="•"/>
            </a:pPr>
            <a:r>
              <a:rPr lang="nl-BE" sz="2200" dirty="0">
                <a:solidFill>
                  <a:prstClr val="black"/>
                </a:solidFill>
              </a:rPr>
              <a:t>Basisteksten</a:t>
            </a:r>
          </a:p>
          <a:p>
            <a:pPr marL="457189" indent="-457189">
              <a:buFont typeface="Arial" panose="020B0604020202020204" pitchFamily="34" charset="0"/>
              <a:buChar char="•"/>
            </a:pPr>
            <a:r>
              <a:rPr lang="nl-BE" sz="2200" dirty="0">
                <a:solidFill>
                  <a:prstClr val="black"/>
                </a:solidFill>
              </a:rPr>
              <a:t>Filmpje bewegingsdriehoek</a:t>
            </a:r>
          </a:p>
          <a:p>
            <a:pPr marL="457189" indent="-457189">
              <a:buFont typeface="Arial" panose="020B0604020202020204" pitchFamily="34" charset="0"/>
              <a:buChar char="•"/>
            </a:pPr>
            <a:r>
              <a:rPr lang="nl-BE" sz="2200" dirty="0">
                <a:solidFill>
                  <a:prstClr val="black"/>
                </a:solidFill>
              </a:rPr>
              <a:t>Tips, tips, tips</a:t>
            </a:r>
          </a:p>
          <a:p>
            <a:pPr marL="457189" indent="-457189">
              <a:buFont typeface="Arial" panose="020B0604020202020204" pitchFamily="34" charset="0"/>
              <a:buChar char="•"/>
            </a:pPr>
            <a:r>
              <a:rPr lang="nl-BE" sz="2200" dirty="0">
                <a:solidFill>
                  <a:prstClr val="black"/>
                </a:solidFill>
              </a:rPr>
              <a:t>Folder, affiches, </a:t>
            </a:r>
            <a:r>
              <a:rPr lang="nl-BE" sz="2200" dirty="0" err="1">
                <a:solidFill>
                  <a:prstClr val="black"/>
                </a:solidFill>
              </a:rPr>
              <a:t>infographics</a:t>
            </a:r>
            <a:endParaRPr lang="nl-BE" sz="2200" dirty="0">
              <a:solidFill>
                <a:prstClr val="black"/>
              </a:solidFill>
            </a:endParaRPr>
          </a:p>
          <a:p>
            <a:pPr marL="457189" indent="-457189">
              <a:buFont typeface="Arial" panose="020B0604020202020204" pitchFamily="34" charset="0"/>
              <a:buChar char="•"/>
            </a:pPr>
            <a:r>
              <a:rPr lang="nl-BE" sz="2200" dirty="0">
                <a:solidFill>
                  <a:prstClr val="black"/>
                </a:solidFill>
              </a:rPr>
              <a:t>Placemat refter</a:t>
            </a:r>
          </a:p>
          <a:p>
            <a:pPr marL="457189" indent="-457189">
              <a:buFont typeface="Arial" panose="020B0604020202020204" pitchFamily="34" charset="0"/>
              <a:buChar char="•"/>
            </a:pPr>
            <a:r>
              <a:rPr lang="nl-BE" sz="2200" dirty="0" err="1">
                <a:solidFill>
                  <a:prstClr val="black"/>
                </a:solidFill>
              </a:rPr>
              <a:t>Infographics</a:t>
            </a:r>
            <a:endParaRPr lang="nl-BE" sz="2200" dirty="0">
              <a:solidFill>
                <a:prstClr val="black"/>
              </a:solidFill>
            </a:endParaRPr>
          </a:p>
          <a:p>
            <a:pPr marL="457189" indent="-457189">
              <a:buFont typeface="Arial" panose="020B0604020202020204" pitchFamily="34" charset="0"/>
              <a:buChar char="•"/>
            </a:pPr>
            <a:r>
              <a:rPr lang="nl-BE" sz="2200" dirty="0">
                <a:solidFill>
                  <a:prstClr val="black"/>
                </a:solidFill>
              </a:rPr>
              <a:t>Beweegoefeningen A5</a:t>
            </a:r>
          </a:p>
          <a:p>
            <a:pPr marL="457189" indent="-457189">
              <a:buFont typeface="Arial" panose="020B0604020202020204" pitchFamily="34" charset="0"/>
              <a:buChar char="•"/>
            </a:pPr>
            <a:r>
              <a:rPr lang="nl-BE" sz="2200" dirty="0">
                <a:solidFill>
                  <a:prstClr val="black"/>
                </a:solidFill>
              </a:rPr>
              <a:t>Mijngezondleven.be:</a:t>
            </a:r>
            <a:br>
              <a:rPr lang="nl-BE" sz="2200" dirty="0">
                <a:solidFill>
                  <a:prstClr val="black"/>
                </a:solidFill>
              </a:rPr>
            </a:br>
            <a:r>
              <a:rPr lang="nl-BE" sz="2200" dirty="0">
                <a:solidFill>
                  <a:prstClr val="black"/>
                </a:solidFill>
              </a:rPr>
              <a:t>online </a:t>
            </a:r>
            <a:r>
              <a:rPr lang="nl-BE" sz="2200" dirty="0" err="1">
                <a:solidFill>
                  <a:prstClr val="black"/>
                </a:solidFill>
              </a:rPr>
              <a:t>zittest</a:t>
            </a:r>
            <a:endParaRPr lang="nl-BE" sz="2200" dirty="0">
              <a:solidFill>
                <a:prstClr val="black"/>
              </a:solidFill>
            </a:endParaRPr>
          </a:p>
          <a:p>
            <a:pPr marL="457189" indent="-457189">
              <a:buFont typeface="Arial" panose="020B0604020202020204" pitchFamily="34" charset="0"/>
              <a:buChar char="•"/>
            </a:pPr>
            <a:r>
              <a:rPr lang="nl-BE" sz="2200" dirty="0">
                <a:solidFill>
                  <a:prstClr val="black"/>
                </a:solidFill>
              </a:rPr>
              <a:t>E-</a:t>
            </a:r>
            <a:r>
              <a:rPr lang="nl-BE" sz="2200" dirty="0" err="1">
                <a:solidFill>
                  <a:prstClr val="black"/>
                </a:solidFill>
              </a:rPr>
              <a:t>learnings</a:t>
            </a:r>
            <a:endParaRPr lang="nl-BE" sz="2200" dirty="0">
              <a:solidFill>
                <a:prstClr val="black"/>
              </a:solidFill>
            </a:endParaRPr>
          </a:p>
          <a:p>
            <a:pPr marL="457189" indent="-457189">
              <a:buFont typeface="Arial" panose="020B0604020202020204" pitchFamily="34" charset="0"/>
              <a:buChar char="•"/>
            </a:pPr>
            <a:r>
              <a:rPr lang="nl-BE" sz="2200" dirty="0">
                <a:solidFill>
                  <a:prstClr val="black"/>
                </a:solidFill>
              </a:rPr>
              <a:t>Steekkaart driehoek</a:t>
            </a:r>
          </a:p>
          <a:p>
            <a:pPr marL="457189" indent="-457189">
              <a:buFont typeface="Arial" panose="020B0604020202020204" pitchFamily="34" charset="0"/>
              <a:buChar char="•"/>
            </a:pPr>
            <a:r>
              <a:rPr lang="nl-BE" sz="2200" dirty="0">
                <a:solidFill>
                  <a:prstClr val="black"/>
                </a:solidFill>
              </a:rPr>
              <a:t>Projecten</a:t>
            </a:r>
          </a:p>
          <a:p>
            <a:pPr marL="457189" indent="-457189">
              <a:buFont typeface="Arial" panose="020B0604020202020204" pitchFamily="34" charset="0"/>
              <a:buChar char="•"/>
            </a:pPr>
            <a:r>
              <a:rPr lang="nl-BE" sz="2200" dirty="0">
                <a:solidFill>
                  <a:prstClr val="black"/>
                </a:solidFill>
              </a:rPr>
              <a:t>…</a:t>
            </a:r>
            <a:br>
              <a:rPr lang="nl-BE" sz="2200" dirty="0">
                <a:solidFill>
                  <a:prstClr val="black"/>
                </a:solidFill>
              </a:rPr>
            </a:br>
            <a:endParaRPr lang="nl-BE" dirty="0"/>
          </a:p>
          <a:p>
            <a:endParaRPr lang="nl-BE" dirty="0"/>
          </a:p>
        </p:txBody>
      </p:sp>
      <p:sp>
        <p:nvSpPr>
          <p:cNvPr id="5" name="Titel 1"/>
          <p:cNvSpPr txBox="1">
            <a:spLocks/>
          </p:cNvSpPr>
          <p:nvPr/>
        </p:nvSpPr>
        <p:spPr>
          <a:xfrm>
            <a:off x="291970" y="2438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400" dirty="0"/>
              <a:t>Materialen Gezondleven.be</a:t>
            </a:r>
          </a:p>
        </p:txBody>
      </p:sp>
      <p:sp>
        <p:nvSpPr>
          <p:cNvPr id="6" name="Rechthoek 5">
            <a:extLst>
              <a:ext uri="{FF2B5EF4-FFF2-40B4-BE49-F238E27FC236}">
                <a16:creationId xmlns:a16="http://schemas.microsoft.com/office/drawing/2014/main" id="{544DE419-2EF7-4F4E-861A-6F48FC30DA01}"/>
              </a:ext>
            </a:extLst>
          </p:cNvPr>
          <p:cNvSpPr/>
          <p:nvPr/>
        </p:nvSpPr>
        <p:spPr>
          <a:xfrm>
            <a:off x="291970" y="1011482"/>
            <a:ext cx="4475102" cy="7845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nl-BE" sz="1400" dirty="0">
                <a:solidFill>
                  <a:srgbClr val="2C2A29"/>
                </a:solidFill>
                <a:hlinkClick r:id="rId4"/>
              </a:rPr>
              <a:t>www.gezondleven.be/themas/beweging-sedentair-gedrag/bewegingsdriehoek/materialen</a:t>
            </a:r>
            <a:endParaRPr lang="nl-BE" sz="1400" dirty="0">
              <a:solidFill>
                <a:srgbClr val="2C2A29"/>
              </a:solidFill>
            </a:endParaRPr>
          </a:p>
          <a:p>
            <a:pPr lvl="0">
              <a:defRPr/>
            </a:pPr>
            <a:r>
              <a:rPr lang="nl-BE" sz="1400" dirty="0">
                <a:solidFill>
                  <a:srgbClr val="2C2A29"/>
                </a:solidFill>
                <a:latin typeface="Lucida Sans Unicode"/>
              </a:rPr>
              <a:t>www.axxon.be/preventie/BOV</a:t>
            </a:r>
            <a:endParaRPr lang="nl-BE" sz="1100" dirty="0">
              <a:solidFill>
                <a:srgbClr val="2C2A29"/>
              </a:solidFill>
              <a:latin typeface="Lucida Sans Unicode"/>
            </a:endParaRPr>
          </a:p>
        </p:txBody>
      </p:sp>
      <p:pic>
        <p:nvPicPr>
          <p:cNvPr id="7" name="Afbeelding 6" descr="Afbeelding met tekening&#10;&#10;Automatisch gegenereerde beschrijving">
            <a:extLst>
              <a:ext uri="{FF2B5EF4-FFF2-40B4-BE49-F238E27FC236}">
                <a16:creationId xmlns:a16="http://schemas.microsoft.com/office/drawing/2014/main" id="{6251D866-F259-42BD-A754-7DD1525FC767}"/>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10287000" y="5139728"/>
            <a:ext cx="1778972" cy="701453"/>
          </a:xfrm>
          <a:prstGeom prst="rect">
            <a:avLst/>
          </a:prstGeom>
          <a:effectLst/>
        </p:spPr>
      </p:pic>
    </p:spTree>
    <p:extLst>
      <p:ext uri="{BB962C8B-B14F-4D97-AF65-F5344CB8AC3E}">
        <p14:creationId xmlns:p14="http://schemas.microsoft.com/office/powerpoint/2010/main" val="425079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BF002-5416-428E-A0DC-4AA140F99F0F}"/>
              </a:ext>
            </a:extLst>
          </p:cNvPr>
          <p:cNvSpPr>
            <a:spLocks noGrp="1"/>
          </p:cNvSpPr>
          <p:nvPr>
            <p:ph type="title"/>
          </p:nvPr>
        </p:nvSpPr>
        <p:spPr/>
        <p:txBody>
          <a:bodyPr/>
          <a:lstStyle/>
          <a:p>
            <a:endParaRPr lang="nl-BE" dirty="0"/>
          </a:p>
        </p:txBody>
      </p:sp>
      <p:pic>
        <p:nvPicPr>
          <p:cNvPr id="4" name="Tijdelijke aanduiding voor afbeelding 4">
            <a:extLst>
              <a:ext uri="{FF2B5EF4-FFF2-40B4-BE49-F238E27FC236}">
                <a16:creationId xmlns:a16="http://schemas.microsoft.com/office/drawing/2014/main" id="{45BB7072-31CA-4A96-ABAA-901736B356A7}"/>
              </a:ext>
            </a:extLst>
          </p:cNvPr>
          <p:cNvPicPr>
            <a:picLocks noChangeAspect="1"/>
          </p:cNvPicPr>
          <p:nvPr/>
        </p:nvPicPr>
        <p:blipFill>
          <a:blip r:embed="rId3"/>
          <a:stretch>
            <a:fillRect/>
          </a:stretch>
        </p:blipFill>
        <p:spPr>
          <a:xfrm>
            <a:off x="838200" y="465667"/>
            <a:ext cx="10761132" cy="4998962"/>
          </a:xfrm>
          <a:prstGeom prst="rect">
            <a:avLst/>
          </a:prstGeom>
          <a:noFill/>
        </p:spPr>
      </p:pic>
      <p:pic>
        <p:nvPicPr>
          <p:cNvPr id="1028" name="Picture 4" descr="Kinecoach® - welkom">
            <a:extLst>
              <a:ext uri="{FF2B5EF4-FFF2-40B4-BE49-F238E27FC236}">
                <a16:creationId xmlns:a16="http://schemas.microsoft.com/office/drawing/2014/main" id="{E48723F5-96DA-4A83-BCC8-9043367DFB1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79407" y="5565171"/>
            <a:ext cx="487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64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6B231-EA03-4371-A906-884E43C37111}"/>
              </a:ext>
            </a:extLst>
          </p:cNvPr>
          <p:cNvSpPr>
            <a:spLocks noGrp="1"/>
          </p:cNvSpPr>
          <p:nvPr>
            <p:ph type="title"/>
          </p:nvPr>
        </p:nvSpPr>
        <p:spPr>
          <a:xfrm>
            <a:off x="838200" y="365125"/>
            <a:ext cx="10515600" cy="4479018"/>
          </a:xfrm>
        </p:spPr>
        <p:txBody>
          <a:bodyPr>
            <a:normAutofit/>
          </a:bodyPr>
          <a:lstStyle/>
          <a:p>
            <a:pPr algn="ctr"/>
            <a:r>
              <a:rPr lang="nl-BE" dirty="0"/>
              <a:t>Gezond Leven en </a:t>
            </a:r>
            <a:r>
              <a:rPr lang="nl-BE" dirty="0" err="1"/>
              <a:t>Axxon</a:t>
            </a:r>
            <a:r>
              <a:rPr lang="nl-BE" dirty="0"/>
              <a:t> Kik bedanken jullie voor uw aandacht.</a:t>
            </a:r>
            <a:br>
              <a:rPr lang="nl-BE" dirty="0"/>
            </a:br>
            <a:r>
              <a:rPr lang="nl-BE" dirty="0"/>
              <a:t>Nog vragen?</a:t>
            </a:r>
          </a:p>
        </p:txBody>
      </p:sp>
      <p:sp>
        <p:nvSpPr>
          <p:cNvPr id="3" name="Tijdelijke aanduiding voor inhoud 2">
            <a:extLst>
              <a:ext uri="{FF2B5EF4-FFF2-40B4-BE49-F238E27FC236}">
                <a16:creationId xmlns:a16="http://schemas.microsoft.com/office/drawing/2014/main" id="{79C665EA-9282-4186-A8C1-8699B533D593}"/>
              </a:ext>
            </a:extLst>
          </p:cNvPr>
          <p:cNvSpPr>
            <a:spLocks noGrp="1"/>
          </p:cNvSpPr>
          <p:nvPr>
            <p:ph idx="1"/>
          </p:nvPr>
        </p:nvSpPr>
        <p:spPr/>
        <p:txBody>
          <a:bodyPr/>
          <a:lstStyle/>
          <a:p>
            <a:endParaRPr lang="nl-BE" dirty="0"/>
          </a:p>
        </p:txBody>
      </p:sp>
      <p:pic>
        <p:nvPicPr>
          <p:cNvPr id="4" name="Afbeelding 3" descr="Afbeelding met tekening&#10;&#10;Automatisch gegenereerde beschrijving">
            <a:extLst>
              <a:ext uri="{FF2B5EF4-FFF2-40B4-BE49-F238E27FC236}">
                <a16:creationId xmlns:a16="http://schemas.microsoft.com/office/drawing/2014/main" id="{BC8AF7D9-E720-4228-A468-6EC85EAA330D}"/>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56809" y="5625452"/>
            <a:ext cx="1903340" cy="701453"/>
          </a:xfrm>
          <a:prstGeom prst="rect">
            <a:avLst/>
          </a:prstGeom>
          <a:effectLst/>
        </p:spPr>
      </p:pic>
    </p:spTree>
    <p:extLst>
      <p:ext uri="{BB962C8B-B14F-4D97-AF65-F5344CB8AC3E}">
        <p14:creationId xmlns:p14="http://schemas.microsoft.com/office/powerpoint/2010/main" val="18754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BF002-5416-428E-A0DC-4AA140F99F0F}"/>
              </a:ext>
            </a:extLst>
          </p:cNvPr>
          <p:cNvSpPr>
            <a:spLocks noGrp="1"/>
          </p:cNvSpPr>
          <p:nvPr>
            <p:ph type="title"/>
          </p:nvPr>
        </p:nvSpPr>
        <p:spPr/>
        <p:txBody>
          <a:bodyPr/>
          <a:lstStyle/>
          <a:p>
            <a:endParaRPr lang="nl-BE" dirty="0"/>
          </a:p>
        </p:txBody>
      </p:sp>
      <p:pic>
        <p:nvPicPr>
          <p:cNvPr id="10" name="Tijdelijke aanduiding voor inhoud 9" descr="Afbeelding met mes&#10;&#10;Automatisch gegenereerde beschrijving">
            <a:extLst>
              <a:ext uri="{FF2B5EF4-FFF2-40B4-BE49-F238E27FC236}">
                <a16:creationId xmlns:a16="http://schemas.microsoft.com/office/drawing/2014/main" id="{9296A95A-85B7-4E6F-AFEE-702CD78757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13" y="5594326"/>
            <a:ext cx="1876743" cy="1052246"/>
          </a:xfrm>
        </p:spPr>
      </p:pic>
      <p:pic>
        <p:nvPicPr>
          <p:cNvPr id="5" name="Afbeelding 4">
            <a:extLst>
              <a:ext uri="{FF2B5EF4-FFF2-40B4-BE49-F238E27FC236}">
                <a16:creationId xmlns:a16="http://schemas.microsoft.com/office/drawing/2014/main" id="{80B4D291-0F89-4A10-A5C9-47353A968BE3}"/>
              </a:ext>
            </a:extLst>
          </p:cNvPr>
          <p:cNvPicPr>
            <a:picLocks noChangeAspect="1"/>
          </p:cNvPicPr>
          <p:nvPr/>
        </p:nvPicPr>
        <p:blipFill rotWithShape="1">
          <a:blip r:embed="rId3"/>
          <a:srcRect l="66666" t="10053" r="7197" b="14815"/>
          <a:stretch/>
        </p:blipFill>
        <p:spPr>
          <a:xfrm>
            <a:off x="3309257" y="201385"/>
            <a:ext cx="6520543" cy="5584371"/>
          </a:xfrm>
          <a:prstGeom prst="rect">
            <a:avLst/>
          </a:prstGeom>
        </p:spPr>
      </p:pic>
    </p:spTree>
    <p:extLst>
      <p:ext uri="{BB962C8B-B14F-4D97-AF65-F5344CB8AC3E}">
        <p14:creationId xmlns:p14="http://schemas.microsoft.com/office/powerpoint/2010/main" val="23328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03D86-364A-425F-B9A8-E199E8DD267A}"/>
              </a:ext>
            </a:extLst>
          </p:cNvPr>
          <p:cNvSpPr>
            <a:spLocks noGrp="1"/>
          </p:cNvSpPr>
          <p:nvPr>
            <p:ph type="title"/>
          </p:nvPr>
        </p:nvSpPr>
        <p:spPr>
          <a:xfrm>
            <a:off x="838200" y="365125"/>
            <a:ext cx="10515600" cy="2432504"/>
          </a:xfrm>
        </p:spPr>
        <p:txBody>
          <a:bodyPr>
            <a:normAutofit/>
          </a:bodyPr>
          <a:lstStyle/>
          <a:p>
            <a:r>
              <a:rPr lang="nl-BE" dirty="0"/>
              <a:t>Bewegen we voldoende? </a:t>
            </a:r>
            <a:br>
              <a:rPr lang="nl-BE" dirty="0"/>
            </a:br>
            <a:r>
              <a:rPr lang="nl-BE" sz="2700" dirty="0">
                <a:solidFill>
                  <a:schemeClr val="tx1"/>
                </a:solidFill>
              </a:rPr>
              <a:t>Hoeveel % van de Vlaamse volwassenen beweegt geen 150 minuten per week?</a:t>
            </a:r>
            <a:br>
              <a:rPr lang="nl-BE" dirty="0"/>
            </a:br>
            <a:endParaRPr lang="nl-BE" dirty="0"/>
          </a:p>
        </p:txBody>
      </p:sp>
      <p:sp>
        <p:nvSpPr>
          <p:cNvPr id="3" name="Tijdelijke aanduiding voor inhoud 2">
            <a:extLst>
              <a:ext uri="{FF2B5EF4-FFF2-40B4-BE49-F238E27FC236}">
                <a16:creationId xmlns:a16="http://schemas.microsoft.com/office/drawing/2014/main" id="{16B39156-A82C-4062-97A9-0F3F8DA1E094}"/>
              </a:ext>
            </a:extLst>
          </p:cNvPr>
          <p:cNvSpPr>
            <a:spLocks noGrp="1"/>
          </p:cNvSpPr>
          <p:nvPr>
            <p:ph idx="1"/>
          </p:nvPr>
        </p:nvSpPr>
        <p:spPr>
          <a:xfrm>
            <a:off x="838200" y="2079171"/>
            <a:ext cx="10515600" cy="3762071"/>
          </a:xfrm>
        </p:spPr>
        <p:txBody>
          <a:bodyPr>
            <a:normAutofit fontScale="92500" lnSpcReduction="20000"/>
          </a:bodyPr>
          <a:lstStyle/>
          <a:p>
            <a:pPr marL="493788" indent="-457189" algn="ctr">
              <a:buFont typeface="+mj-lt"/>
              <a:buAutoNum type="arabicPeriod"/>
            </a:pPr>
            <a:r>
              <a:rPr lang="nl-BE" sz="4800" dirty="0"/>
              <a:t>20% </a:t>
            </a:r>
          </a:p>
          <a:p>
            <a:pPr marL="493788" indent="-457189" algn="ctr">
              <a:buFont typeface="+mj-lt"/>
              <a:buAutoNum type="arabicPeriod"/>
            </a:pPr>
            <a:r>
              <a:rPr lang="nl-BE" sz="4800" dirty="0"/>
              <a:t>30%</a:t>
            </a:r>
          </a:p>
          <a:p>
            <a:pPr marL="493788" indent="-457189" algn="ctr">
              <a:buFont typeface="+mj-lt"/>
              <a:buAutoNum type="arabicPeriod"/>
            </a:pPr>
            <a:r>
              <a:rPr lang="nl-BE" sz="4800" dirty="0"/>
              <a:t>40%</a:t>
            </a:r>
          </a:p>
          <a:p>
            <a:pPr marL="493788" indent="-457189" algn="ctr">
              <a:buFont typeface="+mj-lt"/>
              <a:buAutoNum type="arabicPeriod"/>
            </a:pPr>
            <a:r>
              <a:rPr lang="nl-BE" sz="4800" dirty="0"/>
              <a:t>50%</a:t>
            </a:r>
          </a:p>
          <a:p>
            <a:pPr marL="493788" indent="-457189" algn="ctr">
              <a:buFont typeface="+mj-lt"/>
              <a:buAutoNum type="arabicPeriod"/>
            </a:pPr>
            <a:endParaRPr lang="nl-BE" sz="800" dirty="0"/>
          </a:p>
          <a:p>
            <a:pPr marL="493788" indent="-457189" algn="ctr">
              <a:buFont typeface="+mj-lt"/>
              <a:buAutoNum type="arabicPeriod"/>
            </a:pPr>
            <a:endParaRPr lang="nl-BE" sz="800" dirty="0"/>
          </a:p>
          <a:p>
            <a:pPr marL="36599" indent="0" algn="ctr">
              <a:buNone/>
            </a:pPr>
            <a:r>
              <a:rPr lang="nl-BE" b="1" dirty="0">
                <a:solidFill>
                  <a:srgbClr val="293868"/>
                </a:solidFill>
              </a:rPr>
              <a:t>Van hoeveel patiënten die je vandaag gezien hebt, heb je een vermoeden dat ze te weinig bewegen? </a:t>
            </a:r>
            <a:endParaRPr lang="nl-NL" b="1" dirty="0">
              <a:solidFill>
                <a:srgbClr val="293868"/>
              </a:solidFill>
            </a:endParaRPr>
          </a:p>
          <a:p>
            <a:endParaRPr lang="nl-BE" dirty="0"/>
          </a:p>
        </p:txBody>
      </p:sp>
      <p:pic>
        <p:nvPicPr>
          <p:cNvPr id="4" name="Tijdelijke aanduiding voor inhoud 9" descr="Afbeelding met mes&#10;&#10;Automatisch gegenereerde beschrijving">
            <a:extLst>
              <a:ext uri="{FF2B5EF4-FFF2-40B4-BE49-F238E27FC236}">
                <a16:creationId xmlns:a16="http://schemas.microsoft.com/office/drawing/2014/main" id="{B346D7CF-8C81-4503-A88D-DF9AC459E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28" y="5444384"/>
            <a:ext cx="2050915" cy="1059639"/>
          </a:xfrm>
          <a:prstGeom prst="rect">
            <a:avLst/>
          </a:prstGeom>
        </p:spPr>
      </p:pic>
    </p:spTree>
    <p:extLst>
      <p:ext uri="{BB962C8B-B14F-4D97-AF65-F5344CB8AC3E}">
        <p14:creationId xmlns:p14="http://schemas.microsoft.com/office/powerpoint/2010/main" val="174056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Afbeelding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985" y="122400"/>
            <a:ext cx="4680520" cy="440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p:cNvSpPr/>
          <p:nvPr/>
        </p:nvSpPr>
        <p:spPr bwMode="auto">
          <a:xfrm>
            <a:off x="3057125" y="4687885"/>
            <a:ext cx="9876033" cy="752535"/>
          </a:xfrm>
          <a:prstGeom prst="rect">
            <a:avLst/>
          </a:prstGeom>
          <a:noFill/>
          <a:ln w="9525" cap="flat" cmpd="sng" algn="ctr">
            <a:noFill/>
            <a:prstDash val="solid"/>
            <a:round/>
            <a:headEnd type="none" w="med" len="med"/>
            <a:tailEnd type="none" w="med" len="med"/>
          </a:ln>
          <a:effectLst/>
        </p:spPr>
        <p:txBody>
          <a:bodyPr/>
          <a:lstStyle/>
          <a:p>
            <a:pPr>
              <a:defRPr/>
            </a:pPr>
            <a:r>
              <a:rPr lang="nl-BE" sz="2200" dirty="0">
                <a:solidFill>
                  <a:srgbClr val="E31916"/>
                </a:solidFill>
                <a:latin typeface="+mj-lt"/>
                <a:ea typeface="ＭＳ Ｐゴシック" pitchFamily="16" charset="-128"/>
                <a:cs typeface="Arial" charset="0"/>
              </a:rPr>
              <a:t>… omgevingen die uitnodigen tot beweging zijn afgenomen én</a:t>
            </a:r>
          </a:p>
          <a:p>
            <a:pPr>
              <a:defRPr/>
            </a:pPr>
            <a:r>
              <a:rPr lang="nl-BE" sz="2200" dirty="0">
                <a:solidFill>
                  <a:srgbClr val="E31916"/>
                </a:solidFill>
                <a:latin typeface="+mj-lt"/>
                <a:ea typeface="ＭＳ Ｐゴシック" pitchFamily="16" charset="-128"/>
                <a:cs typeface="Arial" charset="0"/>
              </a:rPr>
              <a:t>… omgevingen die uitnodigen tot lang stilzitten zijn toegenomen</a:t>
            </a:r>
          </a:p>
          <a:p>
            <a:pPr>
              <a:defRPr/>
            </a:pPr>
            <a:endParaRPr lang="nl-BE" sz="2200" dirty="0">
              <a:solidFill>
                <a:srgbClr val="E31916"/>
              </a:solidFill>
              <a:latin typeface="+mj-lt"/>
              <a:ea typeface="ＭＳ Ｐゴシック" pitchFamily="16" charset="-128"/>
              <a:cs typeface="Arial" charset="0"/>
            </a:endParaRPr>
          </a:p>
          <a:p>
            <a:pPr>
              <a:defRPr/>
            </a:pPr>
            <a:br>
              <a:rPr lang="nl-BE" sz="2200" dirty="0">
                <a:solidFill>
                  <a:srgbClr val="E31916"/>
                </a:solidFill>
                <a:latin typeface="+mj-lt"/>
                <a:ea typeface="ＭＳ Ｐゴシック" pitchFamily="16" charset="-128"/>
                <a:cs typeface="Arial" charset="0"/>
              </a:rPr>
            </a:br>
            <a:endParaRPr lang="nl-BE" sz="2200" dirty="0">
              <a:solidFill>
                <a:srgbClr val="E31916"/>
              </a:solidFill>
              <a:latin typeface="+mj-lt"/>
              <a:ea typeface="ＭＳ Ｐゴシック" pitchFamily="16" charset="-128"/>
              <a:cs typeface="Arial" charset="0"/>
            </a:endParaRPr>
          </a:p>
        </p:txBody>
      </p:sp>
      <p:sp>
        <p:nvSpPr>
          <p:cNvPr id="53257" name="Rechthoek 3"/>
          <p:cNvSpPr>
            <a:spLocks noChangeArrowheads="1"/>
          </p:cNvSpPr>
          <p:nvPr/>
        </p:nvSpPr>
        <p:spPr bwMode="auto">
          <a:xfrm>
            <a:off x="8462348" y="1554703"/>
            <a:ext cx="1508020" cy="53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E31916"/>
              </a:buClr>
              <a:buSzPct val="80000"/>
              <a:buFont typeface="Wingdings" panose="05000000000000000000" pitchFamily="2" charset="2"/>
              <a:buChar char="q"/>
              <a:defRPr sz="2800">
                <a:solidFill>
                  <a:srgbClr val="666366"/>
                </a:solidFill>
                <a:latin typeface="Tahoma" panose="020B0604030504040204" pitchFamily="34" charset="0"/>
                <a:ea typeface="MS PGothic" panose="020B0600070205080204" pitchFamily="34" charset="-128"/>
              </a:defRPr>
            </a:lvl1pPr>
            <a:lvl2pPr marL="742950" indent="-285750">
              <a:spcBef>
                <a:spcPct val="20000"/>
              </a:spcBef>
              <a:buClr>
                <a:srgbClr val="E31916"/>
              </a:buClr>
              <a:buSzPct val="80000"/>
              <a:buFont typeface="Wingdings" panose="05000000000000000000" pitchFamily="2" charset="2"/>
              <a:buChar char="§"/>
              <a:defRPr sz="2400">
                <a:solidFill>
                  <a:srgbClr val="666366"/>
                </a:solidFill>
                <a:latin typeface="Tahoma" panose="020B0604030504040204" pitchFamily="34" charset="0"/>
                <a:ea typeface="MS PGothic" panose="020B0600070205080204" pitchFamily="34" charset="-128"/>
              </a:defRPr>
            </a:lvl2pPr>
            <a:lvl3pPr marL="1143000" indent="-228600">
              <a:spcBef>
                <a:spcPct val="20000"/>
              </a:spcBef>
              <a:buClr>
                <a:srgbClr val="E31916"/>
              </a:buClr>
              <a:buSzPct val="80000"/>
              <a:buFont typeface="Wingdings" panose="05000000000000000000" pitchFamily="2" charset="2"/>
              <a:buChar char="Ø"/>
              <a:defRPr sz="2000">
                <a:solidFill>
                  <a:srgbClr val="666366"/>
                </a:solidFill>
                <a:latin typeface="Tahoma" panose="020B0604030504040204" pitchFamily="34" charset="0"/>
                <a:ea typeface="MS PGothic" panose="020B0600070205080204" pitchFamily="34" charset="-128"/>
              </a:defRPr>
            </a:lvl3pPr>
            <a:lvl4pPr marL="1600200" indent="-228600">
              <a:spcBef>
                <a:spcPct val="20000"/>
              </a:spcBef>
              <a:buClr>
                <a:srgbClr val="E31916"/>
              </a:buClr>
              <a:buSzPct val="80000"/>
              <a:buFont typeface="Wingdings" panose="05000000000000000000" pitchFamily="2" charset="2"/>
              <a:buChar char="ü"/>
              <a:defRPr>
                <a:solidFill>
                  <a:srgbClr val="666366"/>
                </a:solidFill>
                <a:latin typeface="Tahoma" panose="020B0604030504040204" pitchFamily="34" charset="0"/>
                <a:ea typeface="MS PGothic" panose="020B0600070205080204" pitchFamily="34" charset="-128"/>
              </a:defRPr>
            </a:lvl4pPr>
            <a:lvl5pPr marL="2057400" indent="-228600">
              <a:spcBef>
                <a:spcPct val="20000"/>
              </a:spcBef>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9pPr>
          </a:lstStyle>
          <a:p>
            <a:pPr algn="ctr">
              <a:spcBef>
                <a:spcPct val="0"/>
              </a:spcBef>
              <a:buClrTx/>
              <a:buSzTx/>
              <a:buFontTx/>
              <a:buNone/>
            </a:pPr>
            <a:r>
              <a:rPr lang="en-US" altLang="nl-BE" sz="2200" b="1" dirty="0">
                <a:latin typeface="Arial" panose="020B0604020202020204" pitchFamily="34" charset="0"/>
              </a:rPr>
              <a:t>Vrije </a:t>
            </a:r>
            <a:r>
              <a:rPr lang="en-US" altLang="nl-BE" sz="2200" b="1" dirty="0" err="1">
                <a:latin typeface="Arial" panose="020B0604020202020204" pitchFamily="34" charset="0"/>
              </a:rPr>
              <a:t>tijd</a:t>
            </a:r>
            <a:br>
              <a:rPr lang="en-US" altLang="nl-BE" sz="2200" dirty="0">
                <a:latin typeface="Arial" panose="020B0604020202020204" pitchFamily="34" charset="0"/>
              </a:rPr>
            </a:br>
            <a:endParaRPr lang="nl-BE" altLang="nl-BE" sz="2200" dirty="0">
              <a:latin typeface="Arial" panose="020B0604020202020204" pitchFamily="34" charset="0"/>
            </a:endParaRPr>
          </a:p>
        </p:txBody>
      </p:sp>
      <p:sp>
        <p:nvSpPr>
          <p:cNvPr id="53258" name="Rechthoek 14"/>
          <p:cNvSpPr>
            <a:spLocks noChangeArrowheads="1"/>
          </p:cNvSpPr>
          <p:nvPr/>
        </p:nvSpPr>
        <p:spPr bwMode="auto">
          <a:xfrm>
            <a:off x="6145129" y="1536868"/>
            <a:ext cx="2124075" cy="53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E31916"/>
              </a:buClr>
              <a:buSzPct val="80000"/>
              <a:buFont typeface="Wingdings" panose="05000000000000000000" pitchFamily="2" charset="2"/>
              <a:buChar char="q"/>
              <a:defRPr sz="2800">
                <a:solidFill>
                  <a:srgbClr val="666366"/>
                </a:solidFill>
                <a:latin typeface="Tahoma" panose="020B0604030504040204" pitchFamily="34" charset="0"/>
                <a:ea typeface="MS PGothic" panose="020B0600070205080204" pitchFamily="34" charset="-128"/>
              </a:defRPr>
            </a:lvl1pPr>
            <a:lvl2pPr marL="742950" indent="-285750">
              <a:spcBef>
                <a:spcPct val="20000"/>
              </a:spcBef>
              <a:buClr>
                <a:srgbClr val="E31916"/>
              </a:buClr>
              <a:buSzPct val="80000"/>
              <a:buFont typeface="Wingdings" panose="05000000000000000000" pitchFamily="2" charset="2"/>
              <a:buChar char="§"/>
              <a:defRPr sz="2400">
                <a:solidFill>
                  <a:srgbClr val="666366"/>
                </a:solidFill>
                <a:latin typeface="Tahoma" panose="020B0604030504040204" pitchFamily="34" charset="0"/>
                <a:ea typeface="MS PGothic" panose="020B0600070205080204" pitchFamily="34" charset="-128"/>
              </a:defRPr>
            </a:lvl2pPr>
            <a:lvl3pPr marL="1143000" indent="-228600">
              <a:spcBef>
                <a:spcPct val="20000"/>
              </a:spcBef>
              <a:buClr>
                <a:srgbClr val="E31916"/>
              </a:buClr>
              <a:buSzPct val="80000"/>
              <a:buFont typeface="Wingdings" panose="05000000000000000000" pitchFamily="2" charset="2"/>
              <a:buChar char="Ø"/>
              <a:defRPr sz="2000">
                <a:solidFill>
                  <a:srgbClr val="666366"/>
                </a:solidFill>
                <a:latin typeface="Tahoma" panose="020B0604030504040204" pitchFamily="34" charset="0"/>
                <a:ea typeface="MS PGothic" panose="020B0600070205080204" pitchFamily="34" charset="-128"/>
              </a:defRPr>
            </a:lvl3pPr>
            <a:lvl4pPr marL="1600200" indent="-228600">
              <a:spcBef>
                <a:spcPct val="20000"/>
              </a:spcBef>
              <a:buClr>
                <a:srgbClr val="E31916"/>
              </a:buClr>
              <a:buSzPct val="80000"/>
              <a:buFont typeface="Wingdings" panose="05000000000000000000" pitchFamily="2" charset="2"/>
              <a:buChar char="ü"/>
              <a:defRPr>
                <a:solidFill>
                  <a:srgbClr val="666366"/>
                </a:solidFill>
                <a:latin typeface="Tahoma" panose="020B0604030504040204" pitchFamily="34" charset="0"/>
                <a:ea typeface="MS PGothic" panose="020B0600070205080204" pitchFamily="34" charset="-128"/>
              </a:defRPr>
            </a:lvl4pPr>
            <a:lvl5pPr marL="2057400" indent="-228600">
              <a:spcBef>
                <a:spcPct val="20000"/>
              </a:spcBef>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9pPr>
          </a:lstStyle>
          <a:p>
            <a:pPr algn="ctr">
              <a:spcBef>
                <a:spcPct val="0"/>
              </a:spcBef>
              <a:buClrTx/>
              <a:buSzTx/>
              <a:buFontTx/>
              <a:buNone/>
            </a:pPr>
            <a:r>
              <a:rPr lang="en-US" altLang="nl-BE" sz="2200" b="1" dirty="0" err="1">
                <a:latin typeface="Arial" panose="020B0604020202020204" pitchFamily="34" charset="0"/>
              </a:rPr>
              <a:t>Thuis</a:t>
            </a:r>
            <a:endParaRPr lang="en-US" altLang="nl-BE" sz="2200" b="1" dirty="0">
              <a:latin typeface="Arial" panose="020B0604020202020204" pitchFamily="34" charset="0"/>
            </a:endParaRPr>
          </a:p>
        </p:txBody>
      </p:sp>
      <p:sp>
        <p:nvSpPr>
          <p:cNvPr id="53259" name="Rechthoek 15"/>
          <p:cNvSpPr>
            <a:spLocks noChangeArrowheads="1"/>
          </p:cNvSpPr>
          <p:nvPr/>
        </p:nvSpPr>
        <p:spPr bwMode="auto">
          <a:xfrm>
            <a:off x="8269204" y="2861954"/>
            <a:ext cx="1860463" cy="49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E31916"/>
              </a:buClr>
              <a:buSzPct val="80000"/>
              <a:buFont typeface="Wingdings" panose="05000000000000000000" pitchFamily="2" charset="2"/>
              <a:buChar char="q"/>
              <a:defRPr sz="2800">
                <a:solidFill>
                  <a:srgbClr val="666366"/>
                </a:solidFill>
                <a:latin typeface="Tahoma" panose="020B0604030504040204" pitchFamily="34" charset="0"/>
                <a:ea typeface="MS PGothic" panose="020B0600070205080204" pitchFamily="34" charset="-128"/>
              </a:defRPr>
            </a:lvl1pPr>
            <a:lvl2pPr marL="742950" indent="-285750">
              <a:spcBef>
                <a:spcPct val="20000"/>
              </a:spcBef>
              <a:buClr>
                <a:srgbClr val="E31916"/>
              </a:buClr>
              <a:buSzPct val="80000"/>
              <a:buFont typeface="Wingdings" panose="05000000000000000000" pitchFamily="2" charset="2"/>
              <a:buChar char="§"/>
              <a:defRPr sz="2400">
                <a:solidFill>
                  <a:srgbClr val="666366"/>
                </a:solidFill>
                <a:latin typeface="Tahoma" panose="020B0604030504040204" pitchFamily="34" charset="0"/>
                <a:ea typeface="MS PGothic" panose="020B0600070205080204" pitchFamily="34" charset="-128"/>
              </a:defRPr>
            </a:lvl2pPr>
            <a:lvl3pPr marL="1143000" indent="-228600">
              <a:spcBef>
                <a:spcPct val="20000"/>
              </a:spcBef>
              <a:buClr>
                <a:srgbClr val="E31916"/>
              </a:buClr>
              <a:buSzPct val="80000"/>
              <a:buFont typeface="Wingdings" panose="05000000000000000000" pitchFamily="2" charset="2"/>
              <a:buChar char="Ø"/>
              <a:defRPr sz="2000">
                <a:solidFill>
                  <a:srgbClr val="666366"/>
                </a:solidFill>
                <a:latin typeface="Tahoma" panose="020B0604030504040204" pitchFamily="34" charset="0"/>
                <a:ea typeface="MS PGothic" panose="020B0600070205080204" pitchFamily="34" charset="-128"/>
              </a:defRPr>
            </a:lvl3pPr>
            <a:lvl4pPr marL="1600200" indent="-228600">
              <a:spcBef>
                <a:spcPct val="20000"/>
              </a:spcBef>
              <a:buClr>
                <a:srgbClr val="E31916"/>
              </a:buClr>
              <a:buSzPct val="80000"/>
              <a:buFont typeface="Wingdings" panose="05000000000000000000" pitchFamily="2" charset="2"/>
              <a:buChar char="ü"/>
              <a:defRPr>
                <a:solidFill>
                  <a:srgbClr val="666366"/>
                </a:solidFill>
                <a:latin typeface="Tahoma" panose="020B0604030504040204" pitchFamily="34" charset="0"/>
                <a:ea typeface="MS PGothic" panose="020B0600070205080204" pitchFamily="34" charset="-128"/>
              </a:defRPr>
            </a:lvl4pPr>
            <a:lvl5pPr marL="2057400" indent="-228600">
              <a:spcBef>
                <a:spcPct val="20000"/>
              </a:spcBef>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nl-BE" sz="2200" b="1" dirty="0">
                <a:latin typeface="Arial" panose="020B0604020202020204" pitchFamily="34" charset="0"/>
              </a:rPr>
              <a:t>Op het </a:t>
            </a:r>
            <a:r>
              <a:rPr lang="en-US" altLang="nl-BE" sz="2200" b="1" dirty="0" err="1">
                <a:latin typeface="Arial" panose="020B0604020202020204" pitchFamily="34" charset="0"/>
              </a:rPr>
              <a:t>werk</a:t>
            </a:r>
            <a:br>
              <a:rPr lang="en-US" altLang="nl-BE" sz="2200" dirty="0">
                <a:latin typeface="Arial" panose="020B0604020202020204" pitchFamily="34" charset="0"/>
              </a:rPr>
            </a:br>
            <a:endParaRPr lang="nl-BE" altLang="nl-BE" sz="2200" dirty="0">
              <a:latin typeface="Arial" panose="020B0604020202020204" pitchFamily="34" charset="0"/>
            </a:endParaRPr>
          </a:p>
        </p:txBody>
      </p:sp>
      <p:sp>
        <p:nvSpPr>
          <p:cNvPr id="53260" name="Rechthoek 16"/>
          <p:cNvSpPr>
            <a:spLocks noChangeArrowheads="1"/>
          </p:cNvSpPr>
          <p:nvPr/>
        </p:nvSpPr>
        <p:spPr bwMode="auto">
          <a:xfrm>
            <a:off x="6145129" y="2758418"/>
            <a:ext cx="2255674" cy="5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E31916"/>
              </a:buClr>
              <a:buSzPct val="80000"/>
              <a:buFont typeface="Wingdings" panose="05000000000000000000" pitchFamily="2" charset="2"/>
              <a:buChar char="q"/>
              <a:defRPr sz="2800">
                <a:solidFill>
                  <a:srgbClr val="666366"/>
                </a:solidFill>
                <a:latin typeface="Tahoma" panose="020B0604030504040204" pitchFamily="34" charset="0"/>
                <a:ea typeface="MS PGothic" panose="020B0600070205080204" pitchFamily="34" charset="-128"/>
              </a:defRPr>
            </a:lvl1pPr>
            <a:lvl2pPr marL="742950" indent="-285750">
              <a:spcBef>
                <a:spcPct val="20000"/>
              </a:spcBef>
              <a:buClr>
                <a:srgbClr val="E31916"/>
              </a:buClr>
              <a:buSzPct val="80000"/>
              <a:buFont typeface="Wingdings" panose="05000000000000000000" pitchFamily="2" charset="2"/>
              <a:buChar char="§"/>
              <a:defRPr sz="2400">
                <a:solidFill>
                  <a:srgbClr val="666366"/>
                </a:solidFill>
                <a:latin typeface="Tahoma" panose="020B0604030504040204" pitchFamily="34" charset="0"/>
                <a:ea typeface="MS PGothic" panose="020B0600070205080204" pitchFamily="34" charset="-128"/>
              </a:defRPr>
            </a:lvl2pPr>
            <a:lvl3pPr marL="1143000" indent="-228600">
              <a:spcBef>
                <a:spcPct val="20000"/>
              </a:spcBef>
              <a:buClr>
                <a:srgbClr val="E31916"/>
              </a:buClr>
              <a:buSzPct val="80000"/>
              <a:buFont typeface="Wingdings" panose="05000000000000000000" pitchFamily="2" charset="2"/>
              <a:buChar char="Ø"/>
              <a:defRPr sz="2000">
                <a:solidFill>
                  <a:srgbClr val="666366"/>
                </a:solidFill>
                <a:latin typeface="Tahoma" panose="020B0604030504040204" pitchFamily="34" charset="0"/>
                <a:ea typeface="MS PGothic" panose="020B0600070205080204" pitchFamily="34" charset="-128"/>
              </a:defRPr>
            </a:lvl3pPr>
            <a:lvl4pPr marL="1600200" indent="-228600">
              <a:spcBef>
                <a:spcPct val="20000"/>
              </a:spcBef>
              <a:buClr>
                <a:srgbClr val="E31916"/>
              </a:buClr>
              <a:buSzPct val="80000"/>
              <a:buFont typeface="Wingdings" panose="05000000000000000000" pitchFamily="2" charset="2"/>
              <a:buChar char="ü"/>
              <a:defRPr>
                <a:solidFill>
                  <a:srgbClr val="666366"/>
                </a:solidFill>
                <a:latin typeface="Tahoma" panose="020B0604030504040204" pitchFamily="34" charset="0"/>
                <a:ea typeface="MS PGothic" panose="020B0600070205080204" pitchFamily="34" charset="-128"/>
              </a:defRPr>
            </a:lvl4pPr>
            <a:lvl5pPr marL="2057400" indent="-228600">
              <a:spcBef>
                <a:spcPct val="20000"/>
              </a:spcBef>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E31916"/>
              </a:buClr>
              <a:buSzPct val="80000"/>
              <a:buFont typeface="Times" panose="02020603050405020304" pitchFamily="18" charset="0"/>
              <a:buChar char="•"/>
              <a:defRPr sz="1600">
                <a:solidFill>
                  <a:srgbClr val="666366"/>
                </a:solidFill>
                <a:latin typeface="Tahoma" panose="020B0604030504040204" pitchFamily="34" charset="0"/>
                <a:ea typeface="MS PGothic" panose="020B0600070205080204" pitchFamily="34" charset="-128"/>
              </a:defRPr>
            </a:lvl9pPr>
          </a:lstStyle>
          <a:p>
            <a:pPr algn="ctr">
              <a:spcBef>
                <a:spcPct val="0"/>
              </a:spcBef>
              <a:buClrTx/>
              <a:buSzTx/>
              <a:buFontTx/>
              <a:buNone/>
            </a:pPr>
            <a:r>
              <a:rPr lang="en-US" altLang="nl-BE" sz="2200" b="1" dirty="0" err="1">
                <a:latin typeface="Arial" panose="020B0604020202020204" pitchFamily="34" charset="0"/>
              </a:rPr>
              <a:t>Verplaatsing</a:t>
            </a:r>
            <a:endParaRPr lang="en-US" altLang="nl-BE" sz="2200" b="1" dirty="0">
              <a:latin typeface="Arial" panose="020B0604020202020204" pitchFamily="34" charset="0"/>
            </a:endParaRPr>
          </a:p>
          <a:p>
            <a:pPr algn="ctr">
              <a:spcBef>
                <a:spcPct val="0"/>
              </a:spcBef>
              <a:buClrTx/>
              <a:buSzTx/>
              <a:buFontTx/>
              <a:buNone/>
            </a:pPr>
            <a:endParaRPr lang="nl-BE" altLang="nl-BE" sz="2200" dirty="0">
              <a:latin typeface="Arial" panose="020B0604020202020204" pitchFamily="34" charset="0"/>
            </a:endParaRPr>
          </a:p>
        </p:txBody>
      </p:sp>
      <p:sp>
        <p:nvSpPr>
          <p:cNvPr id="14" name="Rechthoek 13"/>
          <p:cNvSpPr/>
          <p:nvPr/>
        </p:nvSpPr>
        <p:spPr bwMode="auto">
          <a:xfrm>
            <a:off x="1920257" y="1023146"/>
            <a:ext cx="3095625" cy="4392612"/>
          </a:xfrm>
          <a:prstGeom prst="rect">
            <a:avLst/>
          </a:prstGeom>
          <a:noFill/>
          <a:ln w="9525" cap="flat" cmpd="sng" algn="ctr">
            <a:noFill/>
            <a:prstDash val="solid"/>
            <a:round/>
            <a:headEnd type="none" w="med" len="med"/>
            <a:tailEnd type="none" w="med" len="med"/>
          </a:ln>
          <a:effectLst/>
        </p:spPr>
        <p:txBody>
          <a:bodyPr/>
          <a:lstStyle/>
          <a:p>
            <a:pPr>
              <a:defRPr/>
            </a:pPr>
            <a:endParaRPr lang="nl-BE" sz="2200" dirty="0">
              <a:solidFill>
                <a:srgbClr val="666366"/>
              </a:solidFill>
              <a:latin typeface="+mj-lt"/>
              <a:ea typeface="ＭＳ Ｐゴシック" pitchFamily="16" charset="-128"/>
              <a:cs typeface="Arial" charset="0"/>
              <a:sym typeface="Wingdings" pitchFamily="2" charset="2"/>
            </a:endParaRPr>
          </a:p>
          <a:p>
            <a:pPr>
              <a:defRPr/>
            </a:pPr>
            <a:endParaRPr lang="nl-BE" sz="2200" b="1" dirty="0">
              <a:solidFill>
                <a:srgbClr val="666366"/>
              </a:solidFill>
              <a:latin typeface="+mj-lt"/>
              <a:ea typeface="ＭＳ Ｐゴシック" pitchFamily="16" charset="-128"/>
              <a:cs typeface="Arial" charset="0"/>
              <a:sym typeface="Wingdings" pitchFamily="2" charset="2"/>
            </a:endParaRPr>
          </a:p>
          <a:p>
            <a:pPr>
              <a:defRPr/>
            </a:pPr>
            <a:endParaRPr lang="nl-BE" sz="2200" dirty="0">
              <a:solidFill>
                <a:srgbClr val="666366"/>
              </a:solidFill>
              <a:latin typeface="+mj-lt"/>
              <a:ea typeface="ＭＳ Ｐゴシック" pitchFamily="16" charset="-128"/>
              <a:cs typeface="Arial" charset="0"/>
              <a:sym typeface="Wingdings" pitchFamily="2" charset="2"/>
            </a:endParaRPr>
          </a:p>
          <a:p>
            <a:pPr>
              <a:defRPr/>
            </a:pPr>
            <a:endParaRPr lang="nl-BE" sz="2200" dirty="0">
              <a:solidFill>
                <a:srgbClr val="666366"/>
              </a:solidFill>
              <a:latin typeface="+mj-lt"/>
              <a:ea typeface="ＭＳ Ｐゴシック" pitchFamily="16" charset="-128"/>
              <a:cs typeface="Arial" charset="0"/>
              <a:sym typeface="Wingdings" pitchFamily="2" charset="2"/>
            </a:endParaRPr>
          </a:p>
          <a:p>
            <a:pPr marL="342891" indent="-342891">
              <a:buFont typeface="Wingdings" panose="05000000000000000000" pitchFamily="2" charset="2"/>
              <a:buChar char="à"/>
              <a:defRPr/>
            </a:pPr>
            <a:r>
              <a:rPr lang="nl-BE" sz="2200" b="1" dirty="0">
                <a:solidFill>
                  <a:srgbClr val="666366"/>
                </a:solidFill>
                <a:latin typeface="+mj-lt"/>
                <a:ea typeface="ＭＳ Ｐゴシック" pitchFamily="16" charset="-128"/>
                <a:cs typeface="Arial" charset="0"/>
                <a:sym typeface="Wingdings" pitchFamily="2" charset="2"/>
              </a:rPr>
              <a:t>minder beweging</a:t>
            </a:r>
          </a:p>
          <a:p>
            <a:pPr marL="342891" indent="-342891">
              <a:buFont typeface="Wingdings" panose="05000000000000000000" pitchFamily="2" charset="2"/>
              <a:buChar char="à"/>
              <a:defRPr/>
            </a:pPr>
            <a:r>
              <a:rPr lang="nl-BE" sz="2200" b="1" dirty="0">
                <a:solidFill>
                  <a:srgbClr val="666366"/>
                </a:solidFill>
                <a:latin typeface="+mj-lt"/>
                <a:ea typeface="ＭＳ Ｐゴシック" pitchFamily="16" charset="-128"/>
                <a:cs typeface="Arial" charset="0"/>
                <a:sym typeface="Wingdings" pitchFamily="2" charset="2"/>
              </a:rPr>
              <a:t>meer zitten</a:t>
            </a:r>
            <a:r>
              <a:rPr lang="nl-BE" sz="2200" b="1" dirty="0">
                <a:solidFill>
                  <a:srgbClr val="666366"/>
                </a:solidFill>
                <a:latin typeface="+mj-lt"/>
                <a:ea typeface="ＭＳ Ｐゴシック" pitchFamily="16" charset="-128"/>
                <a:cs typeface="Arial" charset="0"/>
              </a:rPr>
              <a:t> </a:t>
            </a:r>
          </a:p>
        </p:txBody>
      </p:sp>
      <p:sp>
        <p:nvSpPr>
          <p:cNvPr id="3" name="Tijdelijke aanduiding voor tekst 2">
            <a:extLst>
              <a:ext uri="{FF2B5EF4-FFF2-40B4-BE49-F238E27FC236}">
                <a16:creationId xmlns:a16="http://schemas.microsoft.com/office/drawing/2014/main" id="{5DFE7223-FE76-4668-9832-2CE8DD8C8A72}"/>
              </a:ext>
            </a:extLst>
          </p:cNvPr>
          <p:cNvSpPr>
            <a:spLocks noGrp="1"/>
          </p:cNvSpPr>
          <p:nvPr>
            <p:ph type="body" sz="quarter" idx="13"/>
          </p:nvPr>
        </p:nvSpPr>
        <p:spPr/>
        <p:txBody>
          <a:bodyPr>
            <a:normAutofit fontScale="77500" lnSpcReduction="20000"/>
          </a:bodyPr>
          <a:lstStyle/>
          <a:p>
            <a:endParaRPr lang="en-GB"/>
          </a:p>
        </p:txBody>
      </p:sp>
      <p:sp>
        <p:nvSpPr>
          <p:cNvPr id="12" name="Titel 1"/>
          <p:cNvSpPr>
            <a:spLocks noGrp="1"/>
          </p:cNvSpPr>
          <p:nvPr>
            <p:ph type="title"/>
          </p:nvPr>
        </p:nvSpPr>
        <p:spPr/>
        <p:txBody>
          <a:bodyPr/>
          <a:lstStyle/>
          <a:p>
            <a:r>
              <a:rPr lang="nl-BE" altLang="nl-BE"/>
              <a:t>Beweegkansen</a:t>
            </a:r>
            <a:endParaRPr lang="nl-BE" sz="4000">
              <a:ea typeface="Tahoma" pitchFamily="34" charset="0"/>
              <a:cs typeface="Tahoma" pitchFamily="34" charset="0"/>
            </a:endParaRPr>
          </a:p>
        </p:txBody>
      </p:sp>
      <p:pic>
        <p:nvPicPr>
          <p:cNvPr id="11" name="Tijdelijke aanduiding voor inhoud 9" descr="Afbeelding met mes&#10;&#10;Automatisch gegenereerde beschrijving">
            <a:extLst>
              <a:ext uri="{FF2B5EF4-FFF2-40B4-BE49-F238E27FC236}">
                <a16:creationId xmlns:a16="http://schemas.microsoft.com/office/drawing/2014/main" id="{7FFD9971-DDF5-43F1-A151-739294610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19" y="5279571"/>
            <a:ext cx="2375124" cy="1227147"/>
          </a:xfrm>
          <a:prstGeom prst="rect">
            <a:avLst/>
          </a:prstGeom>
        </p:spPr>
      </p:pic>
    </p:spTree>
    <p:extLst>
      <p:ext uri="{BB962C8B-B14F-4D97-AF65-F5344CB8AC3E}">
        <p14:creationId xmlns:p14="http://schemas.microsoft.com/office/powerpoint/2010/main" val="3020042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1EA00C0-53D1-4E61-AE5A-8AFD005B97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2664" r="-32664"/>
          <a:stretch>
            <a:fillRect/>
          </a:stretch>
        </p:blipFill>
        <p:spPr bwMode="auto">
          <a:xfrm>
            <a:off x="1942567" y="501678"/>
            <a:ext cx="11098095" cy="48331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3" name="Tijdelijke aanduiding voor tekst 2">
            <a:extLst>
              <a:ext uri="{FF2B5EF4-FFF2-40B4-BE49-F238E27FC236}">
                <a16:creationId xmlns:a16="http://schemas.microsoft.com/office/drawing/2014/main" id="{C1C0869C-C223-4142-96E2-EE7153B10ABA}"/>
              </a:ext>
            </a:extLst>
          </p:cNvPr>
          <p:cNvSpPr>
            <a:spLocks noGrp="1"/>
          </p:cNvSpPr>
          <p:nvPr>
            <p:ph type="body" sz="quarter" idx="13"/>
          </p:nvPr>
        </p:nvSpPr>
        <p:spPr/>
        <p:txBody>
          <a:bodyPr>
            <a:normAutofit fontScale="77500" lnSpcReduction="20000"/>
          </a:bodyPr>
          <a:lstStyle/>
          <a:p>
            <a:endParaRPr lang="nl-BE"/>
          </a:p>
        </p:txBody>
      </p:sp>
      <p:sp>
        <p:nvSpPr>
          <p:cNvPr id="4" name="Titel 3">
            <a:extLst>
              <a:ext uri="{FF2B5EF4-FFF2-40B4-BE49-F238E27FC236}">
                <a16:creationId xmlns:a16="http://schemas.microsoft.com/office/drawing/2014/main" id="{A09A8277-E39E-434B-81D8-D59E64F52B30}"/>
              </a:ext>
            </a:extLst>
          </p:cNvPr>
          <p:cNvSpPr>
            <a:spLocks noGrp="1"/>
          </p:cNvSpPr>
          <p:nvPr>
            <p:ph type="title"/>
          </p:nvPr>
        </p:nvSpPr>
        <p:spPr>
          <a:xfrm>
            <a:off x="875158" y="336336"/>
            <a:ext cx="10272000" cy="1920000"/>
          </a:xfrm>
        </p:spPr>
        <p:txBody>
          <a:bodyPr/>
          <a:lstStyle/>
          <a:p>
            <a:r>
              <a:rPr lang="nl-BE" dirty="0"/>
              <a:t>Toekomst</a:t>
            </a:r>
          </a:p>
        </p:txBody>
      </p:sp>
      <p:sp>
        <p:nvSpPr>
          <p:cNvPr id="6" name="Rechthoek 5">
            <a:extLst>
              <a:ext uri="{FF2B5EF4-FFF2-40B4-BE49-F238E27FC236}">
                <a16:creationId xmlns:a16="http://schemas.microsoft.com/office/drawing/2014/main" id="{792F51B9-D009-446F-BADD-36DE3F8BB69F}"/>
              </a:ext>
            </a:extLst>
          </p:cNvPr>
          <p:cNvSpPr/>
          <p:nvPr/>
        </p:nvSpPr>
        <p:spPr>
          <a:xfrm>
            <a:off x="4060371" y="5460148"/>
            <a:ext cx="6666689" cy="523220"/>
          </a:xfrm>
          <a:prstGeom prst="rect">
            <a:avLst/>
          </a:prstGeom>
        </p:spPr>
        <p:txBody>
          <a:bodyPr wrap="square">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1400" dirty="0">
                <a:solidFill>
                  <a:srgbClr val="293868"/>
                </a:solidFill>
              </a:rPr>
              <a:t>Time Use and Physical Activity: A Shift Away from Movement across the Globe. </a:t>
            </a:r>
            <a:r>
              <a:rPr lang="en-GB" sz="1400" dirty="0" err="1">
                <a:solidFill>
                  <a:srgbClr val="293868"/>
                </a:solidFill>
              </a:rPr>
              <a:t>Shu</a:t>
            </a:r>
            <a:r>
              <a:rPr lang="en-GB" sz="1400" dirty="0">
                <a:solidFill>
                  <a:srgbClr val="293868"/>
                </a:solidFill>
              </a:rPr>
              <a:t> Wen Ng and Barry </a:t>
            </a:r>
            <a:r>
              <a:rPr lang="en-GB" sz="1400" dirty="0" err="1">
                <a:solidFill>
                  <a:srgbClr val="293868"/>
                </a:solidFill>
              </a:rPr>
              <a:t>Popkin</a:t>
            </a:r>
            <a:r>
              <a:rPr lang="en-GB" sz="1400" dirty="0">
                <a:solidFill>
                  <a:srgbClr val="293868"/>
                </a:solidFill>
              </a:rPr>
              <a:t>. </a:t>
            </a:r>
            <a:r>
              <a:rPr lang="en-GB" sz="1400" dirty="0" err="1">
                <a:solidFill>
                  <a:srgbClr val="293868"/>
                </a:solidFill>
              </a:rPr>
              <a:t>Obes</a:t>
            </a:r>
            <a:r>
              <a:rPr lang="en-GB" sz="1400" dirty="0">
                <a:solidFill>
                  <a:srgbClr val="293868"/>
                </a:solidFill>
              </a:rPr>
              <a:t> Rev. 2012 August; 13(8): 659–680.</a:t>
            </a:r>
          </a:p>
        </p:txBody>
      </p:sp>
      <p:pic>
        <p:nvPicPr>
          <p:cNvPr id="7" name="Tijdelijke aanduiding voor inhoud 9" descr="Afbeelding met mes&#10;&#10;Automatisch gegenereerde beschrijving">
            <a:extLst>
              <a:ext uri="{FF2B5EF4-FFF2-40B4-BE49-F238E27FC236}">
                <a16:creationId xmlns:a16="http://schemas.microsoft.com/office/drawing/2014/main" id="{006527A6-C442-46AA-838F-4CCEFB29D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19" y="5455835"/>
            <a:ext cx="2033967" cy="1050883"/>
          </a:xfrm>
          <a:prstGeom prst="rect">
            <a:avLst/>
          </a:prstGeom>
        </p:spPr>
      </p:pic>
    </p:spTree>
    <p:extLst>
      <p:ext uri="{BB962C8B-B14F-4D97-AF65-F5344CB8AC3E}">
        <p14:creationId xmlns:p14="http://schemas.microsoft.com/office/powerpoint/2010/main" val="43703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a:extLst>
              <a:ext uri="{FF2B5EF4-FFF2-40B4-BE49-F238E27FC236}">
                <a16:creationId xmlns:a16="http://schemas.microsoft.com/office/drawing/2014/main" id="{CE0A9594-4489-4ED8-9F70-5AE4C147FC28}"/>
              </a:ext>
            </a:extLst>
          </p:cNvPr>
          <p:cNvGraphicFramePr>
            <a:graphicFrameLocks noGrp="1"/>
          </p:cNvGraphicFramePr>
          <p:nvPr>
            <p:ph idx="1"/>
            <p:extLst>
              <p:ext uri="{D42A27DB-BD31-4B8C-83A1-F6EECF244321}">
                <p14:modId xmlns:p14="http://schemas.microsoft.com/office/powerpoint/2010/main" val="4104649723"/>
              </p:ext>
            </p:extLst>
          </p:nvPr>
        </p:nvGraphicFramePr>
        <p:xfrm>
          <a:off x="600074" y="1630877"/>
          <a:ext cx="10329183" cy="3354780"/>
        </p:xfrm>
        <a:graphic>
          <a:graphicData uri="http://schemas.openxmlformats.org/drawingml/2006/chart">
            <c:chart xmlns:c="http://schemas.openxmlformats.org/drawingml/2006/chart" xmlns:r="http://schemas.openxmlformats.org/officeDocument/2006/relationships" r:id="rId3"/>
          </a:graphicData>
        </a:graphic>
      </p:graphicFrame>
      <p:sp>
        <p:nvSpPr>
          <p:cNvPr id="3" name="Tijdelijke aanduiding voor tekst 2">
            <a:extLst>
              <a:ext uri="{FF2B5EF4-FFF2-40B4-BE49-F238E27FC236}">
                <a16:creationId xmlns:a16="http://schemas.microsoft.com/office/drawing/2014/main" id="{C6C9AF12-6767-4F6E-8D4F-10208690C595}"/>
              </a:ext>
            </a:extLst>
          </p:cNvPr>
          <p:cNvSpPr>
            <a:spLocks noGrp="1"/>
          </p:cNvSpPr>
          <p:nvPr>
            <p:ph type="body" sz="quarter" idx="13"/>
          </p:nvPr>
        </p:nvSpPr>
        <p:spPr/>
        <p:txBody>
          <a:bodyPr>
            <a:normAutofit fontScale="77500" lnSpcReduction="20000"/>
          </a:bodyPr>
          <a:lstStyle/>
          <a:p>
            <a:r>
              <a:rPr lang="nl-BE" dirty="0"/>
              <a:t>Hoeveel % van aandoeningen is door een gebrek aan beweging?</a:t>
            </a:r>
          </a:p>
        </p:txBody>
      </p:sp>
      <p:sp>
        <p:nvSpPr>
          <p:cNvPr id="4" name="Titel 3">
            <a:extLst>
              <a:ext uri="{FF2B5EF4-FFF2-40B4-BE49-F238E27FC236}">
                <a16:creationId xmlns:a16="http://schemas.microsoft.com/office/drawing/2014/main" id="{D2737E0D-E701-4A2C-90B3-D993B4E14875}"/>
              </a:ext>
            </a:extLst>
          </p:cNvPr>
          <p:cNvSpPr>
            <a:spLocks noGrp="1"/>
          </p:cNvSpPr>
          <p:nvPr>
            <p:ph type="title"/>
          </p:nvPr>
        </p:nvSpPr>
        <p:spPr>
          <a:xfrm>
            <a:off x="960000" y="216867"/>
            <a:ext cx="10272000" cy="1122076"/>
          </a:xfrm>
        </p:spPr>
        <p:txBody>
          <a:bodyPr/>
          <a:lstStyle/>
          <a:p>
            <a:r>
              <a:rPr lang="nl-BE" dirty="0"/>
              <a:t>Gezondheidswinst bewegen</a:t>
            </a:r>
          </a:p>
        </p:txBody>
      </p:sp>
      <p:sp>
        <p:nvSpPr>
          <p:cNvPr id="2" name="Rechthoek 1">
            <a:extLst>
              <a:ext uri="{FF2B5EF4-FFF2-40B4-BE49-F238E27FC236}">
                <a16:creationId xmlns:a16="http://schemas.microsoft.com/office/drawing/2014/main" id="{5F459444-96CD-4B76-A0A0-AA91266ADAE2}"/>
              </a:ext>
            </a:extLst>
          </p:cNvPr>
          <p:cNvSpPr/>
          <p:nvPr/>
        </p:nvSpPr>
        <p:spPr>
          <a:xfrm>
            <a:off x="1100687" y="4995333"/>
            <a:ext cx="10131313" cy="830997"/>
          </a:xfrm>
          <a:prstGeom prst="rect">
            <a:avLst/>
          </a:prstGeom>
        </p:spPr>
        <p:txBody>
          <a:bodyPr wrap="square">
            <a:spAutoFit/>
          </a:bodyPr>
          <a:lstStyle/>
          <a:p>
            <a:pPr marL="36599"/>
            <a:r>
              <a:rPr lang="nl-BE" sz="1600" dirty="0"/>
              <a:t>I-Min Lee, Eric J </a:t>
            </a:r>
            <a:r>
              <a:rPr lang="nl-BE" sz="1600" dirty="0" err="1"/>
              <a:t>Shiroma</a:t>
            </a:r>
            <a:r>
              <a:rPr lang="nl-BE" sz="1600" dirty="0"/>
              <a:t>, Felipe </a:t>
            </a:r>
            <a:r>
              <a:rPr lang="nl-BE" sz="1600" dirty="0" err="1"/>
              <a:t>Lobelo</a:t>
            </a:r>
            <a:r>
              <a:rPr lang="nl-BE" sz="1600" dirty="0"/>
              <a:t>, </a:t>
            </a:r>
            <a:r>
              <a:rPr lang="nl-BE" sz="1600" dirty="0" err="1"/>
              <a:t>Pekka</a:t>
            </a:r>
            <a:r>
              <a:rPr lang="nl-BE" sz="1600" dirty="0"/>
              <a:t> </a:t>
            </a:r>
            <a:r>
              <a:rPr lang="nl-BE" sz="1600" dirty="0" err="1"/>
              <a:t>Puska</a:t>
            </a:r>
            <a:r>
              <a:rPr lang="nl-BE" sz="1600" dirty="0"/>
              <a:t>, Steven N Blair, Peter T </a:t>
            </a:r>
            <a:r>
              <a:rPr lang="nl-BE" sz="1600" dirty="0" err="1"/>
              <a:t>Katzmarzyk</a:t>
            </a:r>
            <a:r>
              <a:rPr lang="nl-BE" sz="1600" dirty="0"/>
              <a:t>. </a:t>
            </a:r>
            <a:r>
              <a:rPr lang="en-US" sz="1600" dirty="0"/>
              <a:t>Effect of physical inactivity on major non-communicable diseases worldwide: an analysis of burden of disease and life expectancy; Lancet. 2012 July; 380: </a:t>
            </a:r>
            <a:r>
              <a:rPr lang="en-US" sz="1600" dirty="0">
                <a:solidFill>
                  <a:schemeClr val="bg1"/>
                </a:solidFill>
              </a:rPr>
              <a:t>219-229. </a:t>
            </a:r>
          </a:p>
        </p:txBody>
      </p:sp>
      <p:pic>
        <p:nvPicPr>
          <p:cNvPr id="6" name="Tijdelijke aanduiding voor inhoud 9" descr="Afbeelding met mes&#10;&#10;Automatisch gegenereerde beschrijving">
            <a:extLst>
              <a:ext uri="{FF2B5EF4-FFF2-40B4-BE49-F238E27FC236}">
                <a16:creationId xmlns:a16="http://schemas.microsoft.com/office/drawing/2014/main" id="{508CC2F4-EED8-4453-AA93-8B6DFBC71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48" y="5589040"/>
            <a:ext cx="2033967" cy="1050883"/>
          </a:xfrm>
          <a:prstGeom prst="rect">
            <a:avLst/>
          </a:prstGeom>
        </p:spPr>
      </p:pic>
    </p:spTree>
    <p:extLst>
      <p:ext uri="{BB962C8B-B14F-4D97-AF65-F5344CB8AC3E}">
        <p14:creationId xmlns:p14="http://schemas.microsoft.com/office/powerpoint/2010/main" val="427788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a:extLst>
              <a:ext uri="{FF2B5EF4-FFF2-40B4-BE49-F238E27FC236}">
                <a16:creationId xmlns:a16="http://schemas.microsoft.com/office/drawing/2014/main" id="{CE0A9594-4489-4ED8-9F70-5AE4C147FC28}"/>
              </a:ext>
            </a:extLst>
          </p:cNvPr>
          <p:cNvGraphicFramePr>
            <a:graphicFrameLocks noGrp="1"/>
          </p:cNvGraphicFramePr>
          <p:nvPr>
            <p:ph idx="1"/>
            <p:extLst>
              <p:ext uri="{D42A27DB-BD31-4B8C-83A1-F6EECF244321}">
                <p14:modId xmlns:p14="http://schemas.microsoft.com/office/powerpoint/2010/main" val="1007162716"/>
              </p:ext>
            </p:extLst>
          </p:nvPr>
        </p:nvGraphicFramePr>
        <p:xfrm>
          <a:off x="669229" y="1536867"/>
          <a:ext cx="10372876" cy="3418113"/>
        </p:xfrm>
        <a:graphic>
          <a:graphicData uri="http://schemas.openxmlformats.org/drawingml/2006/chart">
            <c:chart xmlns:c="http://schemas.openxmlformats.org/drawingml/2006/chart" xmlns:r="http://schemas.openxmlformats.org/officeDocument/2006/relationships" r:id="rId3"/>
          </a:graphicData>
        </a:graphic>
      </p:graphicFrame>
      <p:sp>
        <p:nvSpPr>
          <p:cNvPr id="3" name="Tijdelijke aanduiding voor tekst 2">
            <a:extLst>
              <a:ext uri="{FF2B5EF4-FFF2-40B4-BE49-F238E27FC236}">
                <a16:creationId xmlns:a16="http://schemas.microsoft.com/office/drawing/2014/main" id="{C6C9AF12-6767-4F6E-8D4F-10208690C595}"/>
              </a:ext>
            </a:extLst>
          </p:cNvPr>
          <p:cNvSpPr>
            <a:spLocks noGrp="1"/>
          </p:cNvSpPr>
          <p:nvPr>
            <p:ph type="body" sz="quarter" idx="13"/>
          </p:nvPr>
        </p:nvSpPr>
        <p:spPr/>
        <p:txBody>
          <a:bodyPr>
            <a:normAutofit fontScale="77500" lnSpcReduction="20000"/>
          </a:bodyPr>
          <a:lstStyle/>
          <a:p>
            <a:r>
              <a:rPr lang="nl-BE" dirty="0"/>
              <a:t>Hoeveel % van totale sterfte is door een gebrek aan beweging?</a:t>
            </a:r>
          </a:p>
        </p:txBody>
      </p:sp>
      <p:sp>
        <p:nvSpPr>
          <p:cNvPr id="4" name="Titel 3">
            <a:extLst>
              <a:ext uri="{FF2B5EF4-FFF2-40B4-BE49-F238E27FC236}">
                <a16:creationId xmlns:a16="http://schemas.microsoft.com/office/drawing/2014/main" id="{D2737E0D-E701-4A2C-90B3-D993B4E14875}"/>
              </a:ext>
            </a:extLst>
          </p:cNvPr>
          <p:cNvSpPr>
            <a:spLocks noGrp="1"/>
          </p:cNvSpPr>
          <p:nvPr>
            <p:ph type="title"/>
          </p:nvPr>
        </p:nvSpPr>
        <p:spPr>
          <a:xfrm>
            <a:off x="719667" y="313113"/>
            <a:ext cx="10272000" cy="1223754"/>
          </a:xfrm>
        </p:spPr>
        <p:txBody>
          <a:bodyPr/>
          <a:lstStyle/>
          <a:p>
            <a:r>
              <a:rPr lang="nl-BE" dirty="0"/>
              <a:t>Gezondheidswinst bewegen</a:t>
            </a:r>
          </a:p>
        </p:txBody>
      </p:sp>
      <p:sp>
        <p:nvSpPr>
          <p:cNvPr id="6" name="Rechthoek 5">
            <a:extLst>
              <a:ext uri="{FF2B5EF4-FFF2-40B4-BE49-F238E27FC236}">
                <a16:creationId xmlns:a16="http://schemas.microsoft.com/office/drawing/2014/main" id="{CFE37E56-F10F-4EFE-95F4-A90620927F3B}"/>
              </a:ext>
            </a:extLst>
          </p:cNvPr>
          <p:cNvSpPr/>
          <p:nvPr/>
        </p:nvSpPr>
        <p:spPr>
          <a:xfrm>
            <a:off x="1023257" y="5012160"/>
            <a:ext cx="10518587" cy="584775"/>
          </a:xfrm>
          <a:prstGeom prst="rect">
            <a:avLst/>
          </a:prstGeom>
        </p:spPr>
        <p:txBody>
          <a:bodyPr wrap="square">
            <a:spAutoFit/>
          </a:bodyPr>
          <a:lstStyle/>
          <a:p>
            <a:pPr marL="36599"/>
            <a:r>
              <a:rPr lang="nl-BE" sz="1600" dirty="0"/>
              <a:t>I-Min Lee, Eric J </a:t>
            </a:r>
            <a:r>
              <a:rPr lang="nl-BE" sz="1600" dirty="0" err="1"/>
              <a:t>Shiroma</a:t>
            </a:r>
            <a:r>
              <a:rPr lang="nl-BE" sz="1600" dirty="0"/>
              <a:t>, Felipe </a:t>
            </a:r>
            <a:r>
              <a:rPr lang="nl-BE" sz="1600" dirty="0" err="1"/>
              <a:t>Lobelo</a:t>
            </a:r>
            <a:r>
              <a:rPr lang="nl-BE" sz="1600" dirty="0"/>
              <a:t>, </a:t>
            </a:r>
            <a:r>
              <a:rPr lang="nl-BE" sz="1600" dirty="0" err="1"/>
              <a:t>Pekka</a:t>
            </a:r>
            <a:r>
              <a:rPr lang="nl-BE" sz="1600" dirty="0"/>
              <a:t> </a:t>
            </a:r>
            <a:r>
              <a:rPr lang="nl-BE" sz="1600" dirty="0" err="1"/>
              <a:t>Puska</a:t>
            </a:r>
            <a:r>
              <a:rPr lang="nl-BE" sz="1600" dirty="0"/>
              <a:t>, Steven N Blair, Peter T </a:t>
            </a:r>
            <a:r>
              <a:rPr lang="nl-BE" sz="1600" dirty="0" err="1"/>
              <a:t>Katzmarzyk</a:t>
            </a:r>
            <a:r>
              <a:rPr lang="nl-BE" sz="1600" dirty="0"/>
              <a:t>. </a:t>
            </a:r>
            <a:r>
              <a:rPr lang="en-US" sz="1600" dirty="0"/>
              <a:t>Effect of physical inactivity on major non-communicable diseases worldwide: an analysis of burden of disease and life expectancy; Lancet. 2012 July; 380: 219-229. </a:t>
            </a:r>
          </a:p>
        </p:txBody>
      </p:sp>
      <p:pic>
        <p:nvPicPr>
          <p:cNvPr id="8" name="Tijdelijke aanduiding voor inhoud 9" descr="Afbeelding met mes&#10;&#10;Automatisch gegenereerde beschrijving">
            <a:extLst>
              <a:ext uri="{FF2B5EF4-FFF2-40B4-BE49-F238E27FC236}">
                <a16:creationId xmlns:a16="http://schemas.microsoft.com/office/drawing/2014/main" id="{137B6E20-5C64-44E9-A5AF-D129210BB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49" y="5681133"/>
            <a:ext cx="1609422" cy="831535"/>
          </a:xfrm>
          <a:prstGeom prst="rect">
            <a:avLst/>
          </a:prstGeom>
        </p:spPr>
      </p:pic>
    </p:spTree>
    <p:extLst>
      <p:ext uri="{BB962C8B-B14F-4D97-AF65-F5344CB8AC3E}">
        <p14:creationId xmlns:p14="http://schemas.microsoft.com/office/powerpoint/2010/main" val="31583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0" categoryIdx="0" bldStep="ptIn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0" bldStep="ptIn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2" categoryIdx="0" bldStep="ptIn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chart seriesIdx="3" categoryIdx="0" bldStep="ptIn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El"/>
        </p:bldSub>
      </p:bldGraphic>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Futura Std Medium"/>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5000">
              <a:srgbClr val="E32219"/>
            </a:gs>
            <a:gs pos="100000">
              <a:srgbClr val="BD0A26"/>
            </a:gs>
          </a:gsLst>
          <a:lin ang="16200000" scaled="1"/>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XXON KIK" id="{958981B4-84AC-421D-9814-F70F59FF948A}" vid="{857C76F1-EBCE-4DBE-A7DF-472F4E8D96AC}"/>
    </a:ext>
  </a:extLst>
</a:theme>
</file>

<file path=ppt/theme/theme2.xml><?xml version="1.0" encoding="utf-8"?>
<a:theme xmlns:a="http://schemas.openxmlformats.org/drawingml/2006/main" name="2020 - AXXON KI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Futura Std Medium"/>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5000">
              <a:srgbClr val="E32219"/>
            </a:gs>
            <a:gs pos="100000">
              <a:srgbClr val="BD0A26"/>
            </a:gs>
          </a:gsLst>
          <a:lin ang="16200000" scaled="1"/>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XXON KIK" id="{958981B4-84AC-421D-9814-F70F59FF948A}" vid="{857C76F1-EBCE-4DBE-A7DF-472F4E8D96AC}"/>
    </a:ext>
  </a:extLst>
</a:theme>
</file>

<file path=ppt/theme/theme3.xml><?xml version="1.0" encoding="utf-8"?>
<a:theme xmlns:a="http://schemas.openxmlformats.org/drawingml/2006/main" name="Cover slides">
  <a:themeElements>
    <a:clrScheme name="Aangepast 1">
      <a:dk1>
        <a:srgbClr val="B9CDD3"/>
      </a:dk1>
      <a:lt1>
        <a:srgbClr val="2C2A29"/>
      </a:lt1>
      <a:dk2>
        <a:srgbClr val="B9CDD3"/>
      </a:dk2>
      <a:lt2>
        <a:srgbClr val="FFFFFF"/>
      </a:lt2>
      <a:accent1>
        <a:srgbClr val="F08AA9"/>
      </a:accent1>
      <a:accent2>
        <a:srgbClr val="E1CA9B"/>
      </a:accent2>
      <a:accent3>
        <a:srgbClr val="B9CDD4"/>
      </a:accent3>
      <a:accent4>
        <a:srgbClr val="6E8944"/>
      </a:accent4>
      <a:accent5>
        <a:srgbClr val="999B30"/>
      </a:accent5>
      <a:accent6>
        <a:srgbClr val="B43C25"/>
      </a:accent6>
      <a:hlink>
        <a:srgbClr val="EE7454"/>
      </a:hlink>
      <a:folHlink>
        <a:srgbClr val="F4D15F"/>
      </a:folHlink>
    </a:clrScheme>
    <a:fontScheme name="Lucida - GL">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zond_leven-template.potx" id="{187FE1C0-A4FD-40AC-93A8-C7ECE872EBFB}" vid="{5826C712-A549-494F-924F-2C2D6F38AD0E}"/>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2E4DFFA033FE45A4367D39BDF0C325" ma:contentTypeVersion="13" ma:contentTypeDescription="Een nieuw document maken." ma:contentTypeScope="" ma:versionID="eda5806def0a4c30cbc07d54801dd2f0">
  <xsd:schema xmlns:xsd="http://www.w3.org/2001/XMLSchema" xmlns:xs="http://www.w3.org/2001/XMLSchema" xmlns:p="http://schemas.microsoft.com/office/2006/metadata/properties" xmlns:ns2="ee259442-a19a-4161-9a51-ded99d57dd5f" xmlns:ns3="4ba21c8f-91c8-4be0-9a26-1fbe7ece33a5" targetNamespace="http://schemas.microsoft.com/office/2006/metadata/properties" ma:root="true" ma:fieldsID="76a3c8e7537f6260691775b8a7670e9c" ns2:_="" ns3:_="">
    <xsd:import namespace="ee259442-a19a-4161-9a51-ded99d57dd5f"/>
    <xsd:import namespace="4ba21c8f-91c8-4be0-9a26-1fbe7ece33a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259442-a19a-4161-9a51-ded99d57dd5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a21c8f-91c8-4be0-9a26-1fbe7ece33a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017C89-56E8-401E-B1C5-C8E40C7643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259442-a19a-4161-9a51-ded99d57dd5f"/>
    <ds:schemaRef ds:uri="4ba21c8f-91c8-4be0-9a26-1fbe7ece3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80DB18-EE69-4035-A2DD-BADB1216485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2B72EB6-A812-4A5D-8EA2-4FBF5301D5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TotalTime>
  <Words>2415</Words>
  <Application>Microsoft Office PowerPoint</Application>
  <PresentationFormat>Breedbeeld</PresentationFormat>
  <Paragraphs>279</Paragraphs>
  <Slides>30</Slides>
  <Notes>23</Notes>
  <HiddenSlides>0</HiddenSlides>
  <MMClips>1</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30</vt:i4>
      </vt:variant>
    </vt:vector>
  </HeadingPairs>
  <TitlesOfParts>
    <vt:vector size="42" baseType="lpstr">
      <vt:lpstr>Arial</vt:lpstr>
      <vt:lpstr>Calibri</vt:lpstr>
      <vt:lpstr>Calibri Light</vt:lpstr>
      <vt:lpstr>Futura Std Medium</vt:lpstr>
      <vt:lpstr>Gill Sans MT</vt:lpstr>
      <vt:lpstr>Lucida Sans Unicode</vt:lpstr>
      <vt:lpstr>Times New Roman</vt:lpstr>
      <vt:lpstr>Verdana</vt:lpstr>
      <vt:lpstr>Wingdings</vt:lpstr>
      <vt:lpstr>Kantoorthema</vt:lpstr>
      <vt:lpstr>2020 - AXXON KIK</vt:lpstr>
      <vt:lpstr>Cover slides</vt:lpstr>
      <vt:lpstr>LOKK/PR relatie tussen Kinesitherapie en Bewegen Op Verwijzing </vt:lpstr>
      <vt:lpstr>Indeling van de LOKK/PR (2 uur) </vt:lpstr>
      <vt:lpstr>PowerPoint-presentatie</vt:lpstr>
      <vt:lpstr>PowerPoint-presentatie</vt:lpstr>
      <vt:lpstr>Bewegen we voldoende?  Hoeveel % van de Vlaamse volwassenen beweegt geen 150 minuten per week? </vt:lpstr>
      <vt:lpstr>Beweegkansen</vt:lpstr>
      <vt:lpstr>Toekomst</vt:lpstr>
      <vt:lpstr>Gezondheidswinst bewegen</vt:lpstr>
      <vt:lpstr>Gezondheidswinst bewegen</vt:lpstr>
      <vt:lpstr>Zitten we teveel?</vt:lpstr>
      <vt:lpstr>Zitten we teveel?</vt:lpstr>
      <vt:lpstr> Wat is het effect van CoVid-19 voor de Belgen? </vt:lpstr>
      <vt:lpstr>Vlaming is niet gelijk</vt:lpstr>
      <vt:lpstr>Hoeveel aandacht kan jij aan beweging buiten de praktijk/na revalidatie geven?   Met welke resultaten?</vt:lpstr>
      <vt:lpstr>PowerPoint-presentatie</vt:lpstr>
      <vt:lpstr>PowerPoint-presentatie</vt:lpstr>
      <vt:lpstr>Vast verloop</vt:lpstr>
      <vt:lpstr>Patiënt haalt aanbeveling beweging en/of langdurig zitten niet </vt:lpstr>
      <vt:lpstr>Bewegen</vt:lpstr>
      <vt:lpstr>Doelgroep</vt:lpstr>
      <vt:lpstr>PowerPoint-presentatie</vt:lpstr>
      <vt:lpstr>Bewegen Op Verwijzing-coach</vt:lpstr>
      <vt:lpstr>Verwijsbrief verplicht van de huisarts    </vt:lpstr>
      <vt:lpstr>Lokaal intersectoraal  netwerk</vt:lpstr>
      <vt:lpstr>PowerPoint-presentatie</vt:lpstr>
      <vt:lpstr>PowerPoint-presentatie</vt:lpstr>
      <vt:lpstr>PowerPoint-presentatie</vt:lpstr>
      <vt:lpstr>Open vragen peer review</vt:lpstr>
      <vt:lpstr>PowerPoint-presentatie</vt:lpstr>
      <vt:lpstr>Gezond Leven en Axxon Kik bedanken jullie voor uw aandacht. Nog 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LOKK Relatie  Kinesitherapie  en Bewegen Op Verwijzing</dc:title>
  <dc:creator>Jean Van Hoornweder</dc:creator>
  <cp:lastModifiedBy>Yasmina Bouziani</cp:lastModifiedBy>
  <cp:revision>6</cp:revision>
  <dcterms:created xsi:type="dcterms:W3CDTF">2020-05-26T22:28:22Z</dcterms:created>
  <dcterms:modified xsi:type="dcterms:W3CDTF">2020-10-12T10:58:14Z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0x010100262E4DFFA033FE45A4367D39BDF0C325</vt:lpwstr>
  </property>
  <property fmtid="{D5CDD505-2E9C-101B-9397-08002B2CF9AE}" pid="3" name="Doelgroepen">
    <vt:lpwstr/>
  </property>
  <property fmtid="{D5CDD505-2E9C-101B-9397-08002B2CF9AE}" pid="4" name="TaxKeyword">
    <vt:lpwstr/>
  </property>
  <property fmtid="{D5CDD505-2E9C-101B-9397-08002B2CF9AE}" pid="5" name="Themas">
    <vt:lpwstr>3;#Beweging en Lang stilzitten|e64006c1-4ced-4065-9811-1aa9562e6843</vt:lpwstr>
  </property>
  <property fmtid="{D5CDD505-2E9C-101B-9397-08002B2CF9AE}" pid="6" name="DynaTags">
    <vt:lpwstr/>
  </property>
  <property fmtid="{D5CDD505-2E9C-101B-9397-08002B2CF9AE}" pid="7" name="Teams">
    <vt:lpwstr/>
  </property>
  <property fmtid="{D5CDD505-2E9C-101B-9397-08002B2CF9AE}" pid="8" name="Settings">
    <vt:lpwstr>5;#Lokale Besturen|68b724b3-50f6-4cde-8a78-96c1ac17012a</vt:lpwstr>
  </property>
  <property fmtid="{D5CDD505-2E9C-101B-9397-08002B2CF9AE}" pid="9" name="Jaar">
    <vt:lpwstr/>
  </property>
</Properties>
</file>