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B62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2" autoAdjust="0"/>
    <p:restoredTop sz="96675" autoAdjust="0"/>
  </p:normalViewPr>
  <p:slideViewPr>
    <p:cSldViewPr snapToGrid="0" snapToObjects="1">
      <p:cViewPr varScale="1">
        <p:scale>
          <a:sx n="38" d="100"/>
          <a:sy n="38" d="100"/>
        </p:scale>
        <p:origin x="139" y="178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AE2DC2-BF6F-47E0-99EA-8D15ADAB2C9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443" y="2628900"/>
            <a:ext cx="6400800" cy="11772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15338"/>
          <a:stretch/>
        </p:blipFill>
        <p:spPr>
          <a:xfrm>
            <a:off x="18800957" y="2542478"/>
            <a:ext cx="5124652" cy="11914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75314" y="540511"/>
            <a:ext cx="21014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Hartrevalidatie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voor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volwassenen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met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stabiele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angina pectoralis</a:t>
            </a:r>
            <a:endParaRPr lang="en-US" sz="54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352097" y="3427527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281541" y="10008336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EA1465-624F-4271-B84E-D7971FB574D1}"/>
              </a:ext>
            </a:extLst>
          </p:cNvPr>
          <p:cNvSpPr txBox="1">
            <a:spLocks/>
          </p:cNvSpPr>
          <p:nvPr/>
        </p:nvSpPr>
        <p:spPr>
          <a:xfrm>
            <a:off x="2045927" y="3071863"/>
            <a:ext cx="17895775" cy="98029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Bij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mensen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met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stabiele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angina pectoralis,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zijn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we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onzeker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over de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effecten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van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hartrevalidatie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met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gestructureerde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lichaamsbeweging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op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mortaliteit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,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morbiditeit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,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cardiovasculair-gerelateerde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ziekenhuisopnames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,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neveneffecten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,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gezondheidsgerelateerde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levenskwaliteit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individuele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mogelijkheden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tot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terugkeer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naar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het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werk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. De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revalidatie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kan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leiden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tot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kleine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verbetering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in het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uithoudingsvermogen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.</a:t>
            </a:r>
          </a:p>
          <a:p>
            <a:pPr algn="l"/>
            <a:r>
              <a:rPr lang="en-GB" sz="5300" b="1" dirty="0" smtClean="0">
                <a:solidFill>
                  <a:srgbClr val="C00000"/>
                </a:solidFill>
                <a:latin typeface="Source Sans Pro" panose="020B0503030403020204" pitchFamily="34" charset="77"/>
                <a:cs typeface="Source Sans Pro"/>
              </a:rPr>
              <a:t>GEBREK AAN BEWIJS</a:t>
            </a:r>
            <a:endParaRPr lang="en-US" sz="5300" dirty="0">
              <a:solidFill>
                <a:srgbClr val="C00000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en-US" sz="53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l"/>
            <a:r>
              <a:rPr lang="en-US" sz="5300" dirty="0">
                <a:solidFill>
                  <a:schemeClr val="bg1"/>
                </a:solidFill>
                <a:latin typeface="Source Sans Pro"/>
                <a:cs typeface="Source Sans Pro"/>
              </a:rPr>
              <a:t>Cochrane Review; 7 studies </a:t>
            </a:r>
            <a:r>
              <a:rPr lang="en-US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met </a:t>
            </a:r>
            <a:r>
              <a:rPr lang="en-US" sz="5300" dirty="0">
                <a:solidFill>
                  <a:schemeClr val="bg1"/>
                </a:solidFill>
                <a:latin typeface="Source Sans Pro"/>
                <a:cs typeface="Source Sans Pro"/>
              </a:rPr>
              <a:t>581 </a:t>
            </a:r>
            <a:r>
              <a:rPr lang="en-US" sz="53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volwassenen</a:t>
            </a:r>
            <a:r>
              <a:rPr lang="en-US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met </a:t>
            </a:r>
            <a:r>
              <a:rPr lang="en-US" sz="53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stabiele</a:t>
            </a:r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angina </a:t>
            </a:r>
          </a:p>
          <a:p>
            <a:pPr algn="l"/>
            <a:r>
              <a:rPr lang="en-US" sz="53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pectoralis,</a:t>
            </a:r>
            <a:r>
              <a:rPr lang="en-US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vergelijken</a:t>
            </a:r>
            <a:r>
              <a:rPr lang="en-US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hartrevalidatie</a:t>
            </a:r>
            <a:r>
              <a:rPr lang="en-US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vs. </a:t>
            </a:r>
            <a:r>
              <a:rPr lang="en-US" sz="53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standaard</a:t>
            </a:r>
            <a:r>
              <a:rPr lang="en-US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zorg</a:t>
            </a:r>
            <a:r>
              <a:rPr lang="en-US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.</a:t>
            </a:r>
            <a:endParaRPr lang="en-US" sz="53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l"/>
            <a:endParaRPr lang="it-IT" sz="53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l"/>
            <a:r>
              <a:rPr lang="it-IT" sz="5300" dirty="0">
                <a:solidFill>
                  <a:schemeClr val="bg1"/>
                </a:solidFill>
                <a:latin typeface="Source Sans Pro"/>
                <a:cs typeface="Source Sans Pro"/>
              </a:rPr>
              <a:t>Cochrane </a:t>
            </a:r>
            <a:r>
              <a:rPr lang="it-IT" sz="5300" dirty="0" err="1">
                <a:solidFill>
                  <a:schemeClr val="bg1"/>
                </a:solidFill>
                <a:latin typeface="Source Sans Pro"/>
                <a:cs typeface="Source Sans Pro"/>
              </a:rPr>
              <a:t>Review</a:t>
            </a:r>
            <a:r>
              <a:rPr lang="it-IT" sz="5300" dirty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it-IT" sz="5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door: </a:t>
            </a:r>
            <a:r>
              <a:rPr lang="it-IT" sz="5300" dirty="0">
                <a:solidFill>
                  <a:schemeClr val="bg1"/>
                </a:solidFill>
                <a:latin typeface="Source Sans Pro"/>
                <a:cs typeface="Source Sans Pro"/>
              </a:rPr>
              <a:t>Cochrane </a:t>
            </a:r>
            <a:r>
              <a:rPr lang="it-IT" sz="5300" dirty="0" err="1">
                <a:solidFill>
                  <a:schemeClr val="bg1"/>
                </a:solidFill>
                <a:latin typeface="Source Sans Pro"/>
                <a:cs typeface="Source Sans Pro"/>
              </a:rPr>
              <a:t>Heart</a:t>
            </a:r>
            <a:endParaRPr lang="en-US" sz="53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75F0FF0-1FEB-4795-A624-0B1F22C11D5C}"/>
              </a:ext>
            </a:extLst>
          </p:cNvPr>
          <p:cNvSpPr txBox="1">
            <a:spLocks/>
          </p:cNvSpPr>
          <p:nvPr/>
        </p:nvSpPr>
        <p:spPr>
          <a:xfrm>
            <a:off x="486303" y="1340414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rehabilitation.cochrane.org | @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CochraneRehab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| #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CochraneEvidence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Source Sans Pro" panose="020B0503030403020204"/>
              </a:rPr>
              <a:t>http://</a:t>
            </a:r>
            <a:r>
              <a:rPr lang="en-GB" sz="3600" dirty="0" smtClean="0">
                <a:solidFill>
                  <a:schemeClr val="bg1"/>
                </a:solidFill>
                <a:latin typeface="Source Sans Pro" panose="020B0503030403020204"/>
              </a:rPr>
              <a:t>bit.ly/AnginaRehab 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| 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Vertaald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door Cochrane </a:t>
            </a:r>
            <a:r>
              <a:rPr lang="en-GB" sz="3500" dirty="0" smtClean="0">
                <a:solidFill>
                  <a:schemeClr val="bg1"/>
                </a:solidFill>
                <a:latin typeface="Source Sans Pro" panose="020B0503030403020204"/>
              </a:rPr>
              <a:t>Belgium</a:t>
            </a:r>
            <a:endParaRPr lang="en-US" sz="3500" dirty="0">
              <a:solidFill>
                <a:schemeClr val="bg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57632A-77DA-4DD0-BFAE-054CD371EF5A}"/>
</file>

<file path=customXml/itemProps2.xml><?xml version="1.0" encoding="utf-8"?>
<ds:datastoreItem xmlns:ds="http://schemas.openxmlformats.org/officeDocument/2006/customXml" ds:itemID="{48545B5A-9E43-4CB7-8724-39F5634C5E70}"/>
</file>

<file path=customXml/itemProps3.xml><?xml version="1.0" encoding="utf-8"?>
<ds:datastoreItem xmlns:ds="http://schemas.openxmlformats.org/officeDocument/2006/customXml" ds:itemID="{B1987EC4-653F-443B-B0EF-1C03C62C14C9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565</TotalTime>
  <Words>102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49</cp:revision>
  <dcterms:created xsi:type="dcterms:W3CDTF">2017-11-28T12:08:06Z</dcterms:created>
  <dcterms:modified xsi:type="dcterms:W3CDTF">2018-09-11T15:10:52Z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