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2"/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06158" y="572548"/>
            <a:ext cx="142073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Activiteitsmeters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voor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het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vermeerderen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van </a:t>
            </a:r>
          </a:p>
          <a:p>
            <a:pPr algn="ctr"/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lichaamsbeweging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na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een</a:t>
            </a:r>
            <a:r>
              <a:rPr lang="en-US" sz="52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beroerte</a:t>
            </a:r>
            <a:endParaRPr lang="en-US" sz="52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34980" y="4894122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260516" y="8988480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2327469" y="3224563"/>
            <a:ext cx="17516957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Het is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onzeker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of 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gebruik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van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activiteitsmeters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bovenop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andere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interventie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aantal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stappen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per dag 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of de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wandeltijd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einde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van de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behandeling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verhoogt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bij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volwassenen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die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revalideren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in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kliniek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bij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thuiswonende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volwassenen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na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beroerte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.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gebruik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van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activiteitsmeters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bovenop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andere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interventie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kan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de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tijd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die men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spendeert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licht-intensieve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lichaamsbeweging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totale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wandeltijd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aan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het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einde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van de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behandeling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bij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volwassenen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die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revalideren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in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kliniek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beperkt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</a:rPr>
              <a:t>verhogen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</a:rPr>
              <a:t>. </a:t>
            </a:r>
            <a:r>
              <a:rPr lang="en-US" sz="4600" dirty="0" smtClean="0">
                <a:solidFill>
                  <a:srgbClr val="FF0000"/>
                </a:solidFill>
                <a:latin typeface="Source Sans Pro" panose="020B0503030403020204" pitchFamily="34" charset="77"/>
              </a:rPr>
              <a:t>GEBREK AAN BEWIJS</a:t>
            </a:r>
            <a:endParaRPr lang="en-GB" sz="4600" dirty="0">
              <a:solidFill>
                <a:srgbClr val="FF0000"/>
              </a:solidFill>
              <a:latin typeface="Source Sans Pro" panose="020B0503030403020204" pitchFamily="34" charset="77"/>
            </a:endParaRPr>
          </a:p>
          <a:p>
            <a:pPr algn="l"/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Review; 4 studies 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met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245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thuiswonende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volwassenen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na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beroerte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,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vergelijken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activiteitsmeters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vs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geen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interventie</a:t>
            </a:r>
            <a:r>
              <a:rPr lang="en-US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.</a:t>
            </a:r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it-IT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it-IT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</a:t>
            </a:r>
            <a:r>
              <a:rPr lang="it-IT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Review</a:t>
            </a:r>
            <a:r>
              <a:rPr lang="it-IT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it-IT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door</a:t>
            </a:r>
            <a:r>
              <a:rPr lang="it-IT" sz="4600" dirty="0" smtClean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: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Stroke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http://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bit.ly/RehabCD012543 | 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Vertaald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door Cochrane Belgium</a:t>
            </a:r>
            <a:endParaRPr lang="en-US" sz="35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2CB4C5-CA61-4A00-803E-B2866F464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782" y="0"/>
            <a:ext cx="6748818" cy="14401800"/>
          </a:xfrm>
          <a:prstGeom prst="rect">
            <a:avLst/>
          </a:prstGeom>
        </p:spPr>
      </p:pic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1" y="0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7CCBD8-33E8-4730-A85F-C94D2EB2B1DC}"/>
</file>

<file path=customXml/itemProps2.xml><?xml version="1.0" encoding="utf-8"?>
<ds:datastoreItem xmlns:ds="http://schemas.openxmlformats.org/officeDocument/2006/customXml" ds:itemID="{D7597A2C-727B-486C-B344-E17122FF4BD3}"/>
</file>

<file path=customXml/itemProps3.xml><?xml version="1.0" encoding="utf-8"?>
<ds:datastoreItem xmlns:ds="http://schemas.openxmlformats.org/officeDocument/2006/customXml" ds:itemID="{AAED14D9-20C1-428A-86AC-0F5B7ECA7A8C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771</TotalTime>
  <Words>131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83</cp:revision>
  <dcterms:created xsi:type="dcterms:W3CDTF">2017-11-28T12:08:06Z</dcterms:created>
  <dcterms:modified xsi:type="dcterms:W3CDTF">2018-10-19T13:31:16Z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